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embeddedFontLst>
    <p:embeddedFont>
      <p:font typeface="Raleway" panose="020B0604020202020204" charset="0"/>
      <p:regular r:id="rId29"/>
      <p:bold r:id="rId30"/>
      <p:italic r:id="rId31"/>
      <p:boldItalic r:id="rId32"/>
    </p:embeddedFont>
    <p:embeddedFont>
      <p:font typeface="Calibri" panose="020F050202020403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08">
          <p15:clr>
            <a:srgbClr val="9AA0A6"/>
          </p15:clr>
        </p15:guide>
        <p15:guide id="2" orient="horz" pos="1538">
          <p15:clr>
            <a:srgbClr val="9AA0A6"/>
          </p15:clr>
        </p15:guide>
        <p15:guide id="3"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hVv3V19lP3tX9tG8Z3MZ8ce3d79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A96B6F-426C-4F46-A43D-8A60E95D7909}">
  <a:tblStyle styleId="{53A96B6F-426C-4F46-A43D-8A60E95D7909}"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595" y="58"/>
      </p:cViewPr>
      <p:guideLst>
        <p:guide orient="horz" pos="708"/>
        <p:guide orient="horz" pos="153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7509596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801786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3ee682dbd_2_49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g53ee682dbd_2_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855873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 name="Google Shape;2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205828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a6957f3ca6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9" name="Google Shape;229;ga6957f3ca6_0_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323525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3ee682dbd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9" name="Google Shape;249;g53ee682dbd_0_1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12189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53ee682dbd_0_20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g53ee682dbd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351265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53ee682dbd_0_23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0" name="Google Shape;280;g53ee682dbd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561693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9fc07b4e20_2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g9fc07b4e2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2468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53ee682dbd_0_12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7" name="Google Shape;307;g53ee682dbd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058509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53ee682dbd_0_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0" name="Google Shape;320;g53ee682db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774822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53ee682dbd_0_14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4" name="Google Shape;334;g53ee682dbd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313698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3ee682dbd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 name="Google Shape;82;g53ee682dbd_2_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126505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53ee682dbd_0_13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g53ee682dbd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2205222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53ee682dbd_0_16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1" name="Google Shape;361;g53ee682dbd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420221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53ee682dbd_0_19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4" name="Google Shape;374;g53ee682dbd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195938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a6931bb282_0_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8" name="Google Shape;388;ga6931bb28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108865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9f25f3e381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3" name="Google Shape;403;g9f25f3e381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08083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53ee682dbd_1_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6" name="Google Shape;416;g53ee682dbd_1_57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7171176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9f25f3e381_3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8" name="Google Shape;428;g9f25f3e381_3_1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7623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3ee682dbd_2_2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g53ee682dbd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447849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a6931bb282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9" name="Google Shape;109;ga6931bb282_1_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0037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3ee682db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2" name="Google Shape;122;g53ee682dbd_2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061249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3ee682dbd_1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7" name="Google Shape;137;g53ee682dbd_1_4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753133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387481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3ee682dbd_1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3" name="Google Shape;163;g53ee682dbd_1_56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171355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670b78a78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7" name="Google Shape;177;ga670b78a78_5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0910474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1">
  <p:cSld name="TITLE_AND_BODY_2">
    <p:spTree>
      <p:nvGrpSpPr>
        <p:cNvPr id="1" name="Shape 9"/>
        <p:cNvGrpSpPr/>
        <p:nvPr/>
      </p:nvGrpSpPr>
      <p:grpSpPr>
        <a:xfrm>
          <a:off x="0" y="0"/>
          <a:ext cx="0" cy="0"/>
          <a:chOff x="0" y="0"/>
          <a:chExt cx="0" cy="0"/>
        </a:xfrm>
      </p:grpSpPr>
      <p:pic>
        <p:nvPicPr>
          <p:cNvPr id="10" name="Google Shape;10;g53ee682dbd_1_399" descr="Picture 5"/>
          <p:cNvPicPr preferRelativeResize="0"/>
          <p:nvPr/>
        </p:nvPicPr>
        <p:blipFill rotWithShape="1">
          <a:blip r:embed="rId2">
            <a:alphaModFix/>
          </a:blip>
          <a:srcRect/>
          <a:stretch/>
        </p:blipFill>
        <p:spPr>
          <a:xfrm>
            <a:off x="10964744" y="857490"/>
            <a:ext cx="1076281" cy="431353"/>
          </a:xfrm>
          <a:prstGeom prst="rect">
            <a:avLst/>
          </a:prstGeom>
          <a:noFill/>
          <a:ln>
            <a:noFill/>
          </a:ln>
        </p:spPr>
      </p:pic>
      <p:pic>
        <p:nvPicPr>
          <p:cNvPr id="11" name="Google Shape;11;g53ee682dbd_1_399" descr="Picture 7"/>
          <p:cNvPicPr preferRelativeResize="0"/>
          <p:nvPr/>
        </p:nvPicPr>
        <p:blipFill rotWithShape="1">
          <a:blip r:embed="rId3">
            <a:alphaModFix/>
          </a:blip>
          <a:srcRect/>
          <a:stretch/>
        </p:blipFill>
        <p:spPr>
          <a:xfrm>
            <a:off x="10875291" y="32873"/>
            <a:ext cx="627595" cy="627596"/>
          </a:xfrm>
          <a:prstGeom prst="rect">
            <a:avLst/>
          </a:prstGeom>
          <a:noFill/>
          <a:ln>
            <a:noFill/>
          </a:ln>
        </p:spPr>
      </p:pic>
      <p:pic>
        <p:nvPicPr>
          <p:cNvPr id="12" name="Google Shape;12;g53ee682dbd_1_399" descr="Picture 9"/>
          <p:cNvPicPr preferRelativeResize="0"/>
          <p:nvPr/>
        </p:nvPicPr>
        <p:blipFill rotWithShape="1">
          <a:blip r:embed="rId4">
            <a:alphaModFix/>
          </a:blip>
          <a:srcRect/>
          <a:stretch/>
        </p:blipFill>
        <p:spPr>
          <a:xfrm>
            <a:off x="11502884" y="55506"/>
            <a:ext cx="582329" cy="582330"/>
          </a:xfrm>
          <a:prstGeom prst="rect">
            <a:avLst/>
          </a:prstGeom>
          <a:noFill/>
          <a:ln>
            <a:noFill/>
          </a:ln>
        </p:spPr>
      </p:pic>
      <p:pic>
        <p:nvPicPr>
          <p:cNvPr id="13" name="Google Shape;13;g53ee682dbd_1_399" descr="Picture 11"/>
          <p:cNvPicPr preferRelativeResize="0"/>
          <p:nvPr/>
        </p:nvPicPr>
        <p:blipFill rotWithShape="1">
          <a:blip r:embed="rId5">
            <a:alphaModFix/>
          </a:blip>
          <a:srcRect/>
          <a:stretch/>
        </p:blipFill>
        <p:spPr>
          <a:xfrm>
            <a:off x="10774016" y="1443920"/>
            <a:ext cx="1417984" cy="533513"/>
          </a:xfrm>
          <a:prstGeom prst="rect">
            <a:avLst/>
          </a:prstGeom>
          <a:noFill/>
          <a:ln>
            <a:noFill/>
          </a:ln>
        </p:spPr>
      </p:pic>
      <p:sp>
        <p:nvSpPr>
          <p:cNvPr id="14" name="Google Shape;14;g53ee682dbd_1_399"/>
          <p:cNvSpPr txBox="1">
            <a:spLocks noGrp="1"/>
          </p:cNvSpPr>
          <p:nvPr>
            <p:ph type="sldNum" idx="12"/>
          </p:nvPr>
        </p:nvSpPr>
        <p:spPr>
          <a:xfrm>
            <a:off x="5892800" y="6172200"/>
            <a:ext cx="2844900" cy="368400"/>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300">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5"/>
        <p:cNvGrpSpPr/>
        <p:nvPr/>
      </p:nvGrpSpPr>
      <p:grpSpPr>
        <a:xfrm>
          <a:off x="0" y="0"/>
          <a:ext cx="0" cy="0"/>
          <a:chOff x="0" y="0"/>
          <a:chExt cx="0" cy="0"/>
        </a:xfrm>
      </p:grpSpPr>
      <p:sp>
        <p:nvSpPr>
          <p:cNvPr id="46" name="Google Shape;46;g53ee682dbd_1_381"/>
          <p:cNvSpPr txBox="1">
            <a:spLocks noGrp="1"/>
          </p:cNvSpPr>
          <p:nvPr>
            <p:ph type="title"/>
          </p:nvPr>
        </p:nvSpPr>
        <p:spPr>
          <a:xfrm>
            <a:off x="653667" y="600200"/>
            <a:ext cx="8490300" cy="5454300"/>
          </a:xfrm>
          <a:prstGeom prst="rect">
            <a:avLst/>
          </a:prstGeom>
          <a:noFill/>
          <a:ln>
            <a:noFill/>
          </a:ln>
        </p:spPr>
        <p:txBody>
          <a:bodyPr spcFirstLastPara="1" wrap="square" lIns="121900" tIns="121900" rIns="121900" bIns="121900" anchor="ctr" anchorCtr="0">
            <a:noAutofit/>
          </a:bodyPr>
          <a:lstStyle>
            <a:lvl1pPr lvl="0" algn="l" rtl="0">
              <a:lnSpc>
                <a:spcPct val="100000"/>
              </a:lnSpc>
              <a:spcBef>
                <a:spcPts val="0"/>
              </a:spcBef>
              <a:spcAft>
                <a:spcPts val="0"/>
              </a:spcAft>
              <a:buSzPts val="6400"/>
              <a:buNone/>
              <a:defRPr sz="6400"/>
            </a:lvl1pPr>
            <a:lvl2pPr lvl="1" algn="l" rtl="0">
              <a:lnSpc>
                <a:spcPct val="100000"/>
              </a:lnSpc>
              <a:spcBef>
                <a:spcPts val="0"/>
              </a:spcBef>
              <a:spcAft>
                <a:spcPts val="0"/>
              </a:spcAft>
              <a:buSzPts val="6400"/>
              <a:buNone/>
              <a:defRPr sz="6400"/>
            </a:lvl2pPr>
            <a:lvl3pPr lvl="2" algn="l" rtl="0">
              <a:lnSpc>
                <a:spcPct val="100000"/>
              </a:lnSpc>
              <a:spcBef>
                <a:spcPts val="0"/>
              </a:spcBef>
              <a:spcAft>
                <a:spcPts val="0"/>
              </a:spcAft>
              <a:buSzPts val="6400"/>
              <a:buNone/>
              <a:defRPr sz="6400"/>
            </a:lvl3pPr>
            <a:lvl4pPr lvl="3" algn="l" rtl="0">
              <a:lnSpc>
                <a:spcPct val="100000"/>
              </a:lnSpc>
              <a:spcBef>
                <a:spcPts val="0"/>
              </a:spcBef>
              <a:spcAft>
                <a:spcPts val="0"/>
              </a:spcAft>
              <a:buSzPts val="6400"/>
              <a:buNone/>
              <a:defRPr sz="6400"/>
            </a:lvl4pPr>
            <a:lvl5pPr lvl="4" algn="l" rtl="0">
              <a:lnSpc>
                <a:spcPct val="100000"/>
              </a:lnSpc>
              <a:spcBef>
                <a:spcPts val="0"/>
              </a:spcBef>
              <a:spcAft>
                <a:spcPts val="0"/>
              </a:spcAft>
              <a:buSzPts val="6400"/>
              <a:buNone/>
              <a:defRPr sz="6400"/>
            </a:lvl5pPr>
            <a:lvl6pPr lvl="5" algn="l" rtl="0">
              <a:lnSpc>
                <a:spcPct val="100000"/>
              </a:lnSpc>
              <a:spcBef>
                <a:spcPts val="0"/>
              </a:spcBef>
              <a:spcAft>
                <a:spcPts val="0"/>
              </a:spcAft>
              <a:buSzPts val="6400"/>
              <a:buNone/>
              <a:defRPr sz="6400"/>
            </a:lvl6pPr>
            <a:lvl7pPr lvl="6" algn="l" rtl="0">
              <a:lnSpc>
                <a:spcPct val="100000"/>
              </a:lnSpc>
              <a:spcBef>
                <a:spcPts val="0"/>
              </a:spcBef>
              <a:spcAft>
                <a:spcPts val="0"/>
              </a:spcAft>
              <a:buSzPts val="6400"/>
              <a:buNone/>
              <a:defRPr sz="6400"/>
            </a:lvl7pPr>
            <a:lvl8pPr lvl="7" algn="l" rtl="0">
              <a:lnSpc>
                <a:spcPct val="100000"/>
              </a:lnSpc>
              <a:spcBef>
                <a:spcPts val="0"/>
              </a:spcBef>
              <a:spcAft>
                <a:spcPts val="0"/>
              </a:spcAft>
              <a:buSzPts val="6400"/>
              <a:buNone/>
              <a:defRPr sz="6400"/>
            </a:lvl8pPr>
            <a:lvl9pPr lvl="8" algn="l" rtl="0">
              <a:lnSpc>
                <a:spcPct val="100000"/>
              </a:lnSpc>
              <a:spcBef>
                <a:spcPts val="0"/>
              </a:spcBef>
              <a:spcAft>
                <a:spcPts val="0"/>
              </a:spcAft>
              <a:buSzPts val="6400"/>
              <a:buNone/>
              <a:defRPr sz="6400"/>
            </a:lvl9pPr>
          </a:lstStyle>
          <a:p>
            <a:endParaRPr/>
          </a:p>
        </p:txBody>
      </p:sp>
      <p:sp>
        <p:nvSpPr>
          <p:cNvPr id="47" name="Google Shape;47;g53ee682dbd_1_38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g53ee682dbd_1_384"/>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g53ee682dbd_1_384"/>
          <p:cNvSpPr txBox="1">
            <a:spLocks noGrp="1"/>
          </p:cNvSpPr>
          <p:nvPr>
            <p:ph type="title"/>
          </p:nvPr>
        </p:nvSpPr>
        <p:spPr>
          <a:xfrm>
            <a:off x="354000" y="1644233"/>
            <a:ext cx="5393700" cy="1976400"/>
          </a:xfrm>
          <a:prstGeom prst="rect">
            <a:avLst/>
          </a:prstGeom>
          <a:noFill/>
          <a:ln>
            <a:noFill/>
          </a:ln>
        </p:spPr>
        <p:txBody>
          <a:bodyPr spcFirstLastPara="1" wrap="square" lIns="121900" tIns="121900" rIns="121900" bIns="121900" anchor="b" anchorCtr="0">
            <a:noAutofit/>
          </a:bodyPr>
          <a:lstStyle>
            <a:lvl1pPr lvl="0" algn="ctr" rtl="0">
              <a:lnSpc>
                <a:spcPct val="100000"/>
              </a:lnSpc>
              <a:spcBef>
                <a:spcPts val="0"/>
              </a:spcBef>
              <a:spcAft>
                <a:spcPts val="0"/>
              </a:spcAft>
              <a:buSzPts val="5600"/>
              <a:buNone/>
              <a:defRPr sz="5600"/>
            </a:lvl1pPr>
            <a:lvl2pPr lvl="1" algn="ctr" rtl="0">
              <a:lnSpc>
                <a:spcPct val="100000"/>
              </a:lnSpc>
              <a:spcBef>
                <a:spcPts val="0"/>
              </a:spcBef>
              <a:spcAft>
                <a:spcPts val="0"/>
              </a:spcAft>
              <a:buSzPts val="5600"/>
              <a:buNone/>
              <a:defRPr sz="5600"/>
            </a:lvl2pPr>
            <a:lvl3pPr lvl="2" algn="ctr" rtl="0">
              <a:lnSpc>
                <a:spcPct val="100000"/>
              </a:lnSpc>
              <a:spcBef>
                <a:spcPts val="0"/>
              </a:spcBef>
              <a:spcAft>
                <a:spcPts val="0"/>
              </a:spcAft>
              <a:buSzPts val="5600"/>
              <a:buNone/>
              <a:defRPr sz="5600"/>
            </a:lvl3pPr>
            <a:lvl4pPr lvl="3" algn="ctr" rtl="0">
              <a:lnSpc>
                <a:spcPct val="100000"/>
              </a:lnSpc>
              <a:spcBef>
                <a:spcPts val="0"/>
              </a:spcBef>
              <a:spcAft>
                <a:spcPts val="0"/>
              </a:spcAft>
              <a:buSzPts val="5600"/>
              <a:buNone/>
              <a:defRPr sz="5600"/>
            </a:lvl4pPr>
            <a:lvl5pPr lvl="4" algn="ctr" rtl="0">
              <a:lnSpc>
                <a:spcPct val="100000"/>
              </a:lnSpc>
              <a:spcBef>
                <a:spcPts val="0"/>
              </a:spcBef>
              <a:spcAft>
                <a:spcPts val="0"/>
              </a:spcAft>
              <a:buSzPts val="5600"/>
              <a:buNone/>
              <a:defRPr sz="5600"/>
            </a:lvl5pPr>
            <a:lvl6pPr lvl="5" algn="ctr" rtl="0">
              <a:lnSpc>
                <a:spcPct val="100000"/>
              </a:lnSpc>
              <a:spcBef>
                <a:spcPts val="0"/>
              </a:spcBef>
              <a:spcAft>
                <a:spcPts val="0"/>
              </a:spcAft>
              <a:buSzPts val="5600"/>
              <a:buNone/>
              <a:defRPr sz="5600"/>
            </a:lvl6pPr>
            <a:lvl7pPr lvl="6" algn="ctr" rtl="0">
              <a:lnSpc>
                <a:spcPct val="100000"/>
              </a:lnSpc>
              <a:spcBef>
                <a:spcPts val="0"/>
              </a:spcBef>
              <a:spcAft>
                <a:spcPts val="0"/>
              </a:spcAft>
              <a:buSzPts val="5600"/>
              <a:buNone/>
              <a:defRPr sz="5600"/>
            </a:lvl7pPr>
            <a:lvl8pPr lvl="7" algn="ctr" rtl="0">
              <a:lnSpc>
                <a:spcPct val="100000"/>
              </a:lnSpc>
              <a:spcBef>
                <a:spcPts val="0"/>
              </a:spcBef>
              <a:spcAft>
                <a:spcPts val="0"/>
              </a:spcAft>
              <a:buSzPts val="5600"/>
              <a:buNone/>
              <a:defRPr sz="5600"/>
            </a:lvl8pPr>
            <a:lvl9pPr lvl="8" algn="ctr" rtl="0">
              <a:lnSpc>
                <a:spcPct val="100000"/>
              </a:lnSpc>
              <a:spcBef>
                <a:spcPts val="0"/>
              </a:spcBef>
              <a:spcAft>
                <a:spcPts val="0"/>
              </a:spcAft>
              <a:buSzPts val="5600"/>
              <a:buNone/>
              <a:defRPr sz="5600"/>
            </a:lvl9pPr>
          </a:lstStyle>
          <a:p>
            <a:endParaRPr/>
          </a:p>
        </p:txBody>
      </p:sp>
      <p:sp>
        <p:nvSpPr>
          <p:cNvPr id="51" name="Google Shape;51;g53ee682dbd_1_384"/>
          <p:cNvSpPr txBox="1">
            <a:spLocks noGrp="1"/>
          </p:cNvSpPr>
          <p:nvPr>
            <p:ph type="subTitle" idx="1"/>
          </p:nvPr>
        </p:nvSpPr>
        <p:spPr>
          <a:xfrm>
            <a:off x="354000" y="3737433"/>
            <a:ext cx="5393700" cy="1646700"/>
          </a:xfrm>
          <a:prstGeom prst="rect">
            <a:avLst/>
          </a:prstGeom>
          <a:noFill/>
          <a:ln>
            <a:noFill/>
          </a:ln>
        </p:spPr>
        <p:txBody>
          <a:bodyPr spcFirstLastPara="1" wrap="square" lIns="121900" tIns="121900" rIns="121900" bIns="121900"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2" name="Google Shape;52;g53ee682dbd_1_384"/>
          <p:cNvSpPr txBox="1">
            <a:spLocks noGrp="1"/>
          </p:cNvSpPr>
          <p:nvPr>
            <p:ph type="body" idx="2"/>
          </p:nvPr>
        </p:nvSpPr>
        <p:spPr>
          <a:xfrm>
            <a:off x="6586000" y="965433"/>
            <a:ext cx="5115900" cy="4926900"/>
          </a:xfrm>
          <a:prstGeom prst="rect">
            <a:avLst/>
          </a:prstGeom>
          <a:noFill/>
          <a:ln>
            <a:noFill/>
          </a:ln>
        </p:spPr>
        <p:txBody>
          <a:bodyPr spcFirstLastPara="1" wrap="square" lIns="121900" tIns="121900" rIns="121900" bIns="121900" anchor="ctr" anchorCtr="0">
            <a:noAutofit/>
          </a:bodyPr>
          <a:lstStyle>
            <a:lvl1pPr marL="457200" lvl="0" indent="-381000" algn="l" rtl="0">
              <a:lnSpc>
                <a:spcPct val="115000"/>
              </a:lnSpc>
              <a:spcBef>
                <a:spcPts val="0"/>
              </a:spcBef>
              <a:spcAft>
                <a:spcPts val="0"/>
              </a:spcAft>
              <a:buSzPts val="2400"/>
              <a:buChar char="●"/>
              <a:defRPr/>
            </a:lvl1pPr>
            <a:lvl2pPr marL="914400" lvl="1" indent="-349250" algn="l" rtl="0">
              <a:lnSpc>
                <a:spcPct val="115000"/>
              </a:lnSpc>
              <a:spcBef>
                <a:spcPts val="2100"/>
              </a:spcBef>
              <a:spcAft>
                <a:spcPts val="0"/>
              </a:spcAft>
              <a:buSzPts val="1900"/>
              <a:buChar char="○"/>
              <a:defRPr/>
            </a:lvl2pPr>
            <a:lvl3pPr marL="1371600" lvl="2" indent="-349250" algn="l" rtl="0">
              <a:lnSpc>
                <a:spcPct val="115000"/>
              </a:lnSpc>
              <a:spcBef>
                <a:spcPts val="2100"/>
              </a:spcBef>
              <a:spcAft>
                <a:spcPts val="0"/>
              </a:spcAft>
              <a:buSzPts val="1900"/>
              <a:buChar char="■"/>
              <a:defRPr/>
            </a:lvl3pPr>
            <a:lvl4pPr marL="1828800" lvl="3" indent="-349250" algn="l" rtl="0">
              <a:lnSpc>
                <a:spcPct val="115000"/>
              </a:lnSpc>
              <a:spcBef>
                <a:spcPts val="2100"/>
              </a:spcBef>
              <a:spcAft>
                <a:spcPts val="0"/>
              </a:spcAft>
              <a:buSzPts val="1900"/>
              <a:buChar char="●"/>
              <a:defRPr/>
            </a:lvl4pPr>
            <a:lvl5pPr marL="2286000" lvl="4" indent="-349250" algn="l" rtl="0">
              <a:lnSpc>
                <a:spcPct val="115000"/>
              </a:lnSpc>
              <a:spcBef>
                <a:spcPts val="2100"/>
              </a:spcBef>
              <a:spcAft>
                <a:spcPts val="0"/>
              </a:spcAft>
              <a:buSzPts val="1900"/>
              <a:buChar char="○"/>
              <a:defRPr/>
            </a:lvl5pPr>
            <a:lvl6pPr marL="2743200" lvl="5" indent="-349250" algn="l" rtl="0">
              <a:lnSpc>
                <a:spcPct val="115000"/>
              </a:lnSpc>
              <a:spcBef>
                <a:spcPts val="2100"/>
              </a:spcBef>
              <a:spcAft>
                <a:spcPts val="0"/>
              </a:spcAft>
              <a:buSzPts val="1900"/>
              <a:buChar char="■"/>
              <a:defRPr/>
            </a:lvl6pPr>
            <a:lvl7pPr marL="3200400" lvl="6" indent="-349250" algn="l" rtl="0">
              <a:lnSpc>
                <a:spcPct val="115000"/>
              </a:lnSpc>
              <a:spcBef>
                <a:spcPts val="2100"/>
              </a:spcBef>
              <a:spcAft>
                <a:spcPts val="0"/>
              </a:spcAft>
              <a:buSzPts val="1900"/>
              <a:buChar char="●"/>
              <a:defRPr/>
            </a:lvl7pPr>
            <a:lvl8pPr marL="3657600" lvl="7" indent="-349250" algn="l" rtl="0">
              <a:lnSpc>
                <a:spcPct val="115000"/>
              </a:lnSpc>
              <a:spcBef>
                <a:spcPts val="2100"/>
              </a:spcBef>
              <a:spcAft>
                <a:spcPts val="0"/>
              </a:spcAft>
              <a:buSzPts val="1900"/>
              <a:buChar char="○"/>
              <a:defRPr/>
            </a:lvl8pPr>
            <a:lvl9pPr marL="4114800" lvl="8" indent="-349250" algn="l" rtl="0">
              <a:lnSpc>
                <a:spcPct val="115000"/>
              </a:lnSpc>
              <a:spcBef>
                <a:spcPts val="2100"/>
              </a:spcBef>
              <a:spcAft>
                <a:spcPts val="2100"/>
              </a:spcAft>
              <a:buSzPts val="1900"/>
              <a:buChar char="■"/>
              <a:defRPr/>
            </a:lvl9pPr>
          </a:lstStyle>
          <a:p>
            <a:endParaRPr/>
          </a:p>
        </p:txBody>
      </p:sp>
      <p:sp>
        <p:nvSpPr>
          <p:cNvPr id="53" name="Google Shape;53;g53ee682dbd_1_384"/>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g53ee682dbd_1_390"/>
          <p:cNvSpPr txBox="1">
            <a:spLocks noGrp="1"/>
          </p:cNvSpPr>
          <p:nvPr>
            <p:ph type="body" idx="1"/>
          </p:nvPr>
        </p:nvSpPr>
        <p:spPr>
          <a:xfrm>
            <a:off x="415600" y="5640767"/>
            <a:ext cx="7998300" cy="806700"/>
          </a:xfrm>
          <a:prstGeom prst="rect">
            <a:avLst/>
          </a:prstGeom>
          <a:noFill/>
          <a:ln>
            <a:noFill/>
          </a:ln>
        </p:spPr>
        <p:txBody>
          <a:bodyPr spcFirstLastPara="1" wrap="square" lIns="121900" tIns="121900" rIns="121900" bIns="121900" anchor="ctr" anchorCtr="0">
            <a:noAutofit/>
          </a:bodyPr>
          <a:lstStyle>
            <a:lvl1pPr marL="457200" lvl="0" indent="-228600" algn="l" rtl="0">
              <a:lnSpc>
                <a:spcPct val="100000"/>
              </a:lnSpc>
              <a:spcBef>
                <a:spcPts val="0"/>
              </a:spcBef>
              <a:spcAft>
                <a:spcPts val="0"/>
              </a:spcAft>
              <a:buSzPts val="2400"/>
              <a:buNone/>
              <a:defRPr/>
            </a:lvl1pPr>
          </a:lstStyle>
          <a:p>
            <a:endParaRPr/>
          </a:p>
        </p:txBody>
      </p:sp>
      <p:sp>
        <p:nvSpPr>
          <p:cNvPr id="56" name="Google Shape;56;g53ee682dbd_1_39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g53ee682dbd_1_393"/>
          <p:cNvSpPr txBox="1">
            <a:spLocks noGrp="1"/>
          </p:cNvSpPr>
          <p:nvPr>
            <p:ph type="title" hasCustomPrompt="1"/>
          </p:nvPr>
        </p:nvSpPr>
        <p:spPr>
          <a:xfrm>
            <a:off x="415600" y="1474833"/>
            <a:ext cx="11360700" cy="2618100"/>
          </a:xfrm>
          <a:prstGeom prst="rect">
            <a:avLst/>
          </a:prstGeom>
          <a:noFill/>
          <a:ln>
            <a:noFill/>
          </a:ln>
        </p:spPr>
        <p:txBody>
          <a:bodyPr spcFirstLastPara="1" wrap="square" lIns="121900" tIns="121900" rIns="121900" bIns="121900" anchor="b" anchorCtr="0">
            <a:noAutofit/>
          </a:bodyPr>
          <a:lstStyle>
            <a:lvl1pPr lvl="0" algn="ctr" rtl="0">
              <a:lnSpc>
                <a:spcPct val="100000"/>
              </a:lnSpc>
              <a:spcBef>
                <a:spcPts val="0"/>
              </a:spcBef>
              <a:spcAft>
                <a:spcPts val="0"/>
              </a:spcAft>
              <a:buSzPts val="16000"/>
              <a:buNone/>
              <a:defRPr sz="16000"/>
            </a:lvl1pPr>
            <a:lvl2pPr lvl="1" algn="ctr" rtl="0">
              <a:lnSpc>
                <a:spcPct val="100000"/>
              </a:lnSpc>
              <a:spcBef>
                <a:spcPts val="0"/>
              </a:spcBef>
              <a:spcAft>
                <a:spcPts val="0"/>
              </a:spcAft>
              <a:buSzPts val="16000"/>
              <a:buNone/>
              <a:defRPr sz="16000"/>
            </a:lvl2pPr>
            <a:lvl3pPr lvl="2" algn="ctr" rtl="0">
              <a:lnSpc>
                <a:spcPct val="100000"/>
              </a:lnSpc>
              <a:spcBef>
                <a:spcPts val="0"/>
              </a:spcBef>
              <a:spcAft>
                <a:spcPts val="0"/>
              </a:spcAft>
              <a:buSzPts val="16000"/>
              <a:buNone/>
              <a:defRPr sz="16000"/>
            </a:lvl3pPr>
            <a:lvl4pPr lvl="3" algn="ctr" rtl="0">
              <a:lnSpc>
                <a:spcPct val="100000"/>
              </a:lnSpc>
              <a:spcBef>
                <a:spcPts val="0"/>
              </a:spcBef>
              <a:spcAft>
                <a:spcPts val="0"/>
              </a:spcAft>
              <a:buSzPts val="16000"/>
              <a:buNone/>
              <a:defRPr sz="16000"/>
            </a:lvl4pPr>
            <a:lvl5pPr lvl="4" algn="ctr" rtl="0">
              <a:lnSpc>
                <a:spcPct val="100000"/>
              </a:lnSpc>
              <a:spcBef>
                <a:spcPts val="0"/>
              </a:spcBef>
              <a:spcAft>
                <a:spcPts val="0"/>
              </a:spcAft>
              <a:buSzPts val="16000"/>
              <a:buNone/>
              <a:defRPr sz="16000"/>
            </a:lvl5pPr>
            <a:lvl6pPr lvl="5" algn="ctr" rtl="0">
              <a:lnSpc>
                <a:spcPct val="100000"/>
              </a:lnSpc>
              <a:spcBef>
                <a:spcPts val="0"/>
              </a:spcBef>
              <a:spcAft>
                <a:spcPts val="0"/>
              </a:spcAft>
              <a:buSzPts val="16000"/>
              <a:buNone/>
              <a:defRPr sz="16000"/>
            </a:lvl6pPr>
            <a:lvl7pPr lvl="6" algn="ctr" rtl="0">
              <a:lnSpc>
                <a:spcPct val="100000"/>
              </a:lnSpc>
              <a:spcBef>
                <a:spcPts val="0"/>
              </a:spcBef>
              <a:spcAft>
                <a:spcPts val="0"/>
              </a:spcAft>
              <a:buSzPts val="16000"/>
              <a:buNone/>
              <a:defRPr sz="16000"/>
            </a:lvl7pPr>
            <a:lvl8pPr lvl="7" algn="ctr" rtl="0">
              <a:lnSpc>
                <a:spcPct val="100000"/>
              </a:lnSpc>
              <a:spcBef>
                <a:spcPts val="0"/>
              </a:spcBef>
              <a:spcAft>
                <a:spcPts val="0"/>
              </a:spcAft>
              <a:buSzPts val="16000"/>
              <a:buNone/>
              <a:defRPr sz="16000"/>
            </a:lvl8pPr>
            <a:lvl9pPr lvl="8" algn="ctr" rtl="0">
              <a:lnSpc>
                <a:spcPct val="100000"/>
              </a:lnSpc>
              <a:spcBef>
                <a:spcPts val="0"/>
              </a:spcBef>
              <a:spcAft>
                <a:spcPts val="0"/>
              </a:spcAft>
              <a:buSzPts val="16000"/>
              <a:buNone/>
              <a:defRPr sz="16000"/>
            </a:lvl9pPr>
          </a:lstStyle>
          <a:p>
            <a:r>
              <a:t>xx%</a:t>
            </a:r>
          </a:p>
        </p:txBody>
      </p:sp>
      <p:sp>
        <p:nvSpPr>
          <p:cNvPr id="59" name="Google Shape;59;g53ee682dbd_1_393"/>
          <p:cNvSpPr txBox="1">
            <a:spLocks noGrp="1"/>
          </p:cNvSpPr>
          <p:nvPr>
            <p:ph type="body" idx="1"/>
          </p:nvPr>
        </p:nvSpPr>
        <p:spPr>
          <a:xfrm>
            <a:off x="415600" y="4202967"/>
            <a:ext cx="11360700" cy="1734300"/>
          </a:xfrm>
          <a:prstGeom prst="rect">
            <a:avLst/>
          </a:prstGeom>
          <a:noFill/>
          <a:ln>
            <a:noFill/>
          </a:ln>
        </p:spPr>
        <p:txBody>
          <a:bodyPr spcFirstLastPara="1" wrap="square" lIns="121900" tIns="121900" rIns="121900" bIns="121900" anchor="t" anchorCtr="0">
            <a:noAutofit/>
          </a:bodyPr>
          <a:lstStyle>
            <a:lvl1pPr marL="457200" lvl="0" indent="-381000" algn="ctr" rtl="0">
              <a:lnSpc>
                <a:spcPct val="115000"/>
              </a:lnSpc>
              <a:spcBef>
                <a:spcPts val="0"/>
              </a:spcBef>
              <a:spcAft>
                <a:spcPts val="0"/>
              </a:spcAft>
              <a:buSzPts val="2400"/>
              <a:buChar char="●"/>
              <a:defRPr/>
            </a:lvl1pPr>
            <a:lvl2pPr marL="914400" lvl="1" indent="-349250" algn="ctr" rtl="0">
              <a:lnSpc>
                <a:spcPct val="115000"/>
              </a:lnSpc>
              <a:spcBef>
                <a:spcPts val="2100"/>
              </a:spcBef>
              <a:spcAft>
                <a:spcPts val="0"/>
              </a:spcAft>
              <a:buSzPts val="1900"/>
              <a:buChar char="○"/>
              <a:defRPr/>
            </a:lvl2pPr>
            <a:lvl3pPr marL="1371600" lvl="2" indent="-349250" algn="ctr" rtl="0">
              <a:lnSpc>
                <a:spcPct val="115000"/>
              </a:lnSpc>
              <a:spcBef>
                <a:spcPts val="2100"/>
              </a:spcBef>
              <a:spcAft>
                <a:spcPts val="0"/>
              </a:spcAft>
              <a:buSzPts val="1900"/>
              <a:buChar char="■"/>
              <a:defRPr/>
            </a:lvl3pPr>
            <a:lvl4pPr marL="1828800" lvl="3" indent="-349250" algn="ctr" rtl="0">
              <a:lnSpc>
                <a:spcPct val="115000"/>
              </a:lnSpc>
              <a:spcBef>
                <a:spcPts val="2100"/>
              </a:spcBef>
              <a:spcAft>
                <a:spcPts val="0"/>
              </a:spcAft>
              <a:buSzPts val="1900"/>
              <a:buChar char="●"/>
              <a:defRPr/>
            </a:lvl4pPr>
            <a:lvl5pPr marL="2286000" lvl="4" indent="-349250" algn="ctr" rtl="0">
              <a:lnSpc>
                <a:spcPct val="115000"/>
              </a:lnSpc>
              <a:spcBef>
                <a:spcPts val="2100"/>
              </a:spcBef>
              <a:spcAft>
                <a:spcPts val="0"/>
              </a:spcAft>
              <a:buSzPts val="1900"/>
              <a:buChar char="○"/>
              <a:defRPr/>
            </a:lvl5pPr>
            <a:lvl6pPr marL="2743200" lvl="5" indent="-349250" algn="ctr" rtl="0">
              <a:lnSpc>
                <a:spcPct val="115000"/>
              </a:lnSpc>
              <a:spcBef>
                <a:spcPts val="2100"/>
              </a:spcBef>
              <a:spcAft>
                <a:spcPts val="0"/>
              </a:spcAft>
              <a:buSzPts val="1900"/>
              <a:buChar char="■"/>
              <a:defRPr/>
            </a:lvl6pPr>
            <a:lvl7pPr marL="3200400" lvl="6" indent="-349250" algn="ctr" rtl="0">
              <a:lnSpc>
                <a:spcPct val="115000"/>
              </a:lnSpc>
              <a:spcBef>
                <a:spcPts val="2100"/>
              </a:spcBef>
              <a:spcAft>
                <a:spcPts val="0"/>
              </a:spcAft>
              <a:buSzPts val="1900"/>
              <a:buChar char="●"/>
              <a:defRPr/>
            </a:lvl7pPr>
            <a:lvl8pPr marL="3657600" lvl="7" indent="-349250" algn="ctr" rtl="0">
              <a:lnSpc>
                <a:spcPct val="115000"/>
              </a:lnSpc>
              <a:spcBef>
                <a:spcPts val="2100"/>
              </a:spcBef>
              <a:spcAft>
                <a:spcPts val="0"/>
              </a:spcAft>
              <a:buSzPts val="1900"/>
              <a:buChar char="○"/>
              <a:defRPr/>
            </a:lvl8pPr>
            <a:lvl9pPr marL="4114800" lvl="8" indent="-349250" algn="ctr" rtl="0">
              <a:lnSpc>
                <a:spcPct val="115000"/>
              </a:lnSpc>
              <a:spcBef>
                <a:spcPts val="2100"/>
              </a:spcBef>
              <a:spcAft>
                <a:spcPts val="2100"/>
              </a:spcAft>
              <a:buSzPts val="1900"/>
              <a:buChar char="■"/>
              <a:defRPr/>
            </a:lvl9pPr>
          </a:lstStyle>
          <a:p>
            <a:endParaRPr/>
          </a:p>
        </p:txBody>
      </p:sp>
      <p:sp>
        <p:nvSpPr>
          <p:cNvPr id="60" name="Google Shape;60;g53ee682dbd_1_39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TITLE_1_3">
    <p:spTree>
      <p:nvGrpSpPr>
        <p:cNvPr id="1" name="Shape 61"/>
        <p:cNvGrpSpPr/>
        <p:nvPr/>
      </p:nvGrpSpPr>
      <p:grpSpPr>
        <a:xfrm>
          <a:off x="0" y="0"/>
          <a:ext cx="0" cy="0"/>
          <a:chOff x="0" y="0"/>
          <a:chExt cx="0" cy="0"/>
        </a:xfrm>
      </p:grpSpPr>
      <p:sp>
        <p:nvSpPr>
          <p:cNvPr id="62" name="Google Shape;62;g53ee682dbd_1_405"/>
          <p:cNvSpPr/>
          <p:nvPr/>
        </p:nvSpPr>
        <p:spPr>
          <a:xfrm>
            <a:off x="0" y="0"/>
            <a:ext cx="12192000" cy="6858000"/>
          </a:xfrm>
          <a:prstGeom prst="rect">
            <a:avLst/>
          </a:prstGeom>
          <a:solidFill>
            <a:srgbClr val="142236">
              <a:alpha val="7961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g53ee682dbd_1_405"/>
          <p:cNvSpPr/>
          <p:nvPr/>
        </p:nvSpPr>
        <p:spPr>
          <a:xfrm>
            <a:off x="-8133" y="4572000"/>
            <a:ext cx="12200100" cy="22860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g53ee682dbd_1_405"/>
          <p:cNvSpPr txBox="1">
            <a:spLocks noGrp="1"/>
          </p:cNvSpPr>
          <p:nvPr>
            <p:ph type="ctrTitle"/>
          </p:nvPr>
        </p:nvSpPr>
        <p:spPr>
          <a:xfrm>
            <a:off x="2082567" y="4027216"/>
            <a:ext cx="9338400" cy="729300"/>
          </a:xfrm>
          <a:prstGeom prst="rect">
            <a:avLst/>
          </a:prstGeom>
          <a:noFill/>
          <a:ln>
            <a:noFill/>
          </a:ln>
        </p:spPr>
        <p:txBody>
          <a:bodyPr spcFirstLastPara="1" wrap="square" lIns="121900" tIns="121900" rIns="121900" bIns="121900" anchor="b" anchorCtr="0">
            <a:noAutofit/>
          </a:bodyPr>
          <a:lstStyle>
            <a:lvl1pPr lvl="0" algn="l" rtl="0">
              <a:lnSpc>
                <a:spcPct val="100000"/>
              </a:lnSpc>
              <a:spcBef>
                <a:spcPts val="0"/>
              </a:spcBef>
              <a:spcAft>
                <a:spcPts val="0"/>
              </a:spcAft>
              <a:buClr>
                <a:schemeClr val="lt1"/>
              </a:buClr>
              <a:buSzPts val="5900"/>
              <a:buNone/>
              <a:defRPr sz="5900">
                <a:solidFill>
                  <a:schemeClr val="lt1"/>
                </a:solidFill>
              </a:defRPr>
            </a:lvl1pPr>
            <a:lvl2pPr lvl="1" algn="l" rtl="0">
              <a:lnSpc>
                <a:spcPct val="100000"/>
              </a:lnSpc>
              <a:spcBef>
                <a:spcPts val="0"/>
              </a:spcBef>
              <a:spcAft>
                <a:spcPts val="0"/>
              </a:spcAft>
              <a:buClr>
                <a:schemeClr val="lt1"/>
              </a:buClr>
              <a:buSzPts val="5900"/>
              <a:buNone/>
              <a:defRPr sz="5900">
                <a:solidFill>
                  <a:schemeClr val="lt1"/>
                </a:solidFill>
              </a:defRPr>
            </a:lvl2pPr>
            <a:lvl3pPr lvl="2" algn="l" rtl="0">
              <a:lnSpc>
                <a:spcPct val="100000"/>
              </a:lnSpc>
              <a:spcBef>
                <a:spcPts val="0"/>
              </a:spcBef>
              <a:spcAft>
                <a:spcPts val="0"/>
              </a:spcAft>
              <a:buClr>
                <a:schemeClr val="lt1"/>
              </a:buClr>
              <a:buSzPts val="5900"/>
              <a:buNone/>
              <a:defRPr sz="5900">
                <a:solidFill>
                  <a:schemeClr val="lt1"/>
                </a:solidFill>
              </a:defRPr>
            </a:lvl3pPr>
            <a:lvl4pPr lvl="3" algn="l" rtl="0">
              <a:lnSpc>
                <a:spcPct val="100000"/>
              </a:lnSpc>
              <a:spcBef>
                <a:spcPts val="0"/>
              </a:spcBef>
              <a:spcAft>
                <a:spcPts val="0"/>
              </a:spcAft>
              <a:buClr>
                <a:schemeClr val="lt1"/>
              </a:buClr>
              <a:buSzPts val="5900"/>
              <a:buNone/>
              <a:defRPr sz="5900">
                <a:solidFill>
                  <a:schemeClr val="lt1"/>
                </a:solidFill>
              </a:defRPr>
            </a:lvl4pPr>
            <a:lvl5pPr lvl="4" algn="l" rtl="0">
              <a:lnSpc>
                <a:spcPct val="100000"/>
              </a:lnSpc>
              <a:spcBef>
                <a:spcPts val="0"/>
              </a:spcBef>
              <a:spcAft>
                <a:spcPts val="0"/>
              </a:spcAft>
              <a:buClr>
                <a:schemeClr val="lt1"/>
              </a:buClr>
              <a:buSzPts val="5900"/>
              <a:buNone/>
              <a:defRPr sz="5900">
                <a:solidFill>
                  <a:schemeClr val="lt1"/>
                </a:solidFill>
              </a:defRPr>
            </a:lvl5pPr>
            <a:lvl6pPr lvl="5" algn="l" rtl="0">
              <a:lnSpc>
                <a:spcPct val="100000"/>
              </a:lnSpc>
              <a:spcBef>
                <a:spcPts val="0"/>
              </a:spcBef>
              <a:spcAft>
                <a:spcPts val="0"/>
              </a:spcAft>
              <a:buClr>
                <a:schemeClr val="lt1"/>
              </a:buClr>
              <a:buSzPts val="5900"/>
              <a:buNone/>
              <a:defRPr sz="5900">
                <a:solidFill>
                  <a:schemeClr val="lt1"/>
                </a:solidFill>
              </a:defRPr>
            </a:lvl6pPr>
            <a:lvl7pPr lvl="6" algn="l" rtl="0">
              <a:lnSpc>
                <a:spcPct val="100000"/>
              </a:lnSpc>
              <a:spcBef>
                <a:spcPts val="0"/>
              </a:spcBef>
              <a:spcAft>
                <a:spcPts val="0"/>
              </a:spcAft>
              <a:buClr>
                <a:schemeClr val="lt1"/>
              </a:buClr>
              <a:buSzPts val="5900"/>
              <a:buNone/>
              <a:defRPr sz="5900">
                <a:solidFill>
                  <a:schemeClr val="lt1"/>
                </a:solidFill>
              </a:defRPr>
            </a:lvl7pPr>
            <a:lvl8pPr lvl="7" algn="l" rtl="0">
              <a:lnSpc>
                <a:spcPct val="100000"/>
              </a:lnSpc>
              <a:spcBef>
                <a:spcPts val="0"/>
              </a:spcBef>
              <a:spcAft>
                <a:spcPts val="0"/>
              </a:spcAft>
              <a:buClr>
                <a:schemeClr val="lt1"/>
              </a:buClr>
              <a:buSzPts val="5900"/>
              <a:buNone/>
              <a:defRPr sz="5900">
                <a:solidFill>
                  <a:schemeClr val="lt1"/>
                </a:solidFill>
              </a:defRPr>
            </a:lvl8pPr>
            <a:lvl9pPr lvl="8" algn="l" rtl="0">
              <a:lnSpc>
                <a:spcPct val="100000"/>
              </a:lnSpc>
              <a:spcBef>
                <a:spcPts val="0"/>
              </a:spcBef>
              <a:spcAft>
                <a:spcPts val="0"/>
              </a:spcAft>
              <a:buClr>
                <a:schemeClr val="lt1"/>
              </a:buClr>
              <a:buSzPts val="5900"/>
              <a:buNone/>
              <a:defRPr sz="5900">
                <a:solidFill>
                  <a:schemeClr val="lt1"/>
                </a:solidFill>
              </a:defRPr>
            </a:lvl9pPr>
          </a:lstStyle>
          <a:p>
            <a:endParaRPr/>
          </a:p>
        </p:txBody>
      </p:sp>
      <p:sp>
        <p:nvSpPr>
          <p:cNvPr id="65" name="Google Shape;65;g53ee682dbd_1_405"/>
          <p:cNvSpPr txBox="1">
            <a:spLocks noGrp="1"/>
          </p:cNvSpPr>
          <p:nvPr>
            <p:ph type="subTitle" idx="1"/>
          </p:nvPr>
        </p:nvSpPr>
        <p:spPr>
          <a:xfrm>
            <a:off x="2082567" y="4711167"/>
            <a:ext cx="9338400" cy="372900"/>
          </a:xfrm>
          <a:prstGeom prst="rect">
            <a:avLst/>
          </a:prstGeom>
          <a:noFill/>
          <a:ln>
            <a:noFill/>
          </a:ln>
        </p:spPr>
        <p:txBody>
          <a:bodyPr spcFirstLastPara="1" wrap="square" lIns="121900" tIns="121900" rIns="121900" bIns="121900" anchor="t" anchorCtr="0">
            <a:noAutofit/>
          </a:bodyPr>
          <a:lstStyle>
            <a:lvl1pPr lvl="0" algn="l" rtl="0">
              <a:lnSpc>
                <a:spcPct val="115000"/>
              </a:lnSpc>
              <a:spcBef>
                <a:spcPts val="0"/>
              </a:spcBef>
              <a:spcAft>
                <a:spcPts val="0"/>
              </a:spcAft>
              <a:buClr>
                <a:schemeClr val="dk2"/>
              </a:buClr>
              <a:buSzPts val="2400"/>
              <a:buNone/>
              <a:defRPr sz="2400">
                <a:solidFill>
                  <a:schemeClr val="dk2"/>
                </a:solidFill>
              </a:defRPr>
            </a:lvl1pPr>
            <a:lvl2pPr lvl="1" algn="l" rtl="0">
              <a:lnSpc>
                <a:spcPct val="115000"/>
              </a:lnSpc>
              <a:spcBef>
                <a:spcPts val="2100"/>
              </a:spcBef>
              <a:spcAft>
                <a:spcPts val="0"/>
              </a:spcAft>
              <a:buClr>
                <a:schemeClr val="dk2"/>
              </a:buClr>
              <a:buSzPts val="2400"/>
              <a:buNone/>
              <a:defRPr sz="2400">
                <a:solidFill>
                  <a:schemeClr val="dk2"/>
                </a:solidFill>
              </a:defRPr>
            </a:lvl2pPr>
            <a:lvl3pPr lvl="2" algn="l" rtl="0">
              <a:lnSpc>
                <a:spcPct val="115000"/>
              </a:lnSpc>
              <a:spcBef>
                <a:spcPts val="2100"/>
              </a:spcBef>
              <a:spcAft>
                <a:spcPts val="0"/>
              </a:spcAft>
              <a:buSzPts val="2400"/>
              <a:buNone/>
              <a:defRPr sz="2400">
                <a:solidFill>
                  <a:schemeClr val="dk2"/>
                </a:solidFill>
              </a:defRPr>
            </a:lvl3pPr>
            <a:lvl4pPr lvl="3" algn="l" rtl="0">
              <a:lnSpc>
                <a:spcPct val="115000"/>
              </a:lnSpc>
              <a:spcBef>
                <a:spcPts val="2100"/>
              </a:spcBef>
              <a:spcAft>
                <a:spcPts val="0"/>
              </a:spcAft>
              <a:buSzPts val="2400"/>
              <a:buNone/>
              <a:defRPr sz="2400">
                <a:solidFill>
                  <a:schemeClr val="dk2"/>
                </a:solidFill>
              </a:defRPr>
            </a:lvl4pPr>
            <a:lvl5pPr lvl="4" algn="l" rtl="0">
              <a:lnSpc>
                <a:spcPct val="115000"/>
              </a:lnSpc>
              <a:spcBef>
                <a:spcPts val="2100"/>
              </a:spcBef>
              <a:spcAft>
                <a:spcPts val="0"/>
              </a:spcAft>
              <a:buSzPts val="2400"/>
              <a:buNone/>
              <a:defRPr sz="2400">
                <a:solidFill>
                  <a:schemeClr val="dk2"/>
                </a:solidFill>
              </a:defRPr>
            </a:lvl5pPr>
            <a:lvl6pPr lvl="5" algn="l" rtl="0">
              <a:lnSpc>
                <a:spcPct val="115000"/>
              </a:lnSpc>
              <a:spcBef>
                <a:spcPts val="2100"/>
              </a:spcBef>
              <a:spcAft>
                <a:spcPts val="0"/>
              </a:spcAft>
              <a:buSzPts val="2400"/>
              <a:buNone/>
              <a:defRPr sz="2400">
                <a:solidFill>
                  <a:schemeClr val="dk2"/>
                </a:solidFill>
              </a:defRPr>
            </a:lvl6pPr>
            <a:lvl7pPr lvl="6" algn="l" rtl="0">
              <a:lnSpc>
                <a:spcPct val="115000"/>
              </a:lnSpc>
              <a:spcBef>
                <a:spcPts val="2100"/>
              </a:spcBef>
              <a:spcAft>
                <a:spcPts val="0"/>
              </a:spcAft>
              <a:buSzPts val="2400"/>
              <a:buNone/>
              <a:defRPr sz="2400">
                <a:solidFill>
                  <a:schemeClr val="dk2"/>
                </a:solidFill>
              </a:defRPr>
            </a:lvl7pPr>
            <a:lvl8pPr lvl="7" algn="l" rtl="0">
              <a:lnSpc>
                <a:spcPct val="115000"/>
              </a:lnSpc>
              <a:spcBef>
                <a:spcPts val="2100"/>
              </a:spcBef>
              <a:spcAft>
                <a:spcPts val="0"/>
              </a:spcAft>
              <a:buSzPts val="2400"/>
              <a:buNone/>
              <a:defRPr sz="2400">
                <a:solidFill>
                  <a:schemeClr val="dk2"/>
                </a:solidFill>
              </a:defRPr>
            </a:lvl8pPr>
            <a:lvl9pPr lvl="8" algn="l" rtl="0">
              <a:lnSpc>
                <a:spcPct val="115000"/>
              </a:lnSpc>
              <a:spcBef>
                <a:spcPts val="2100"/>
              </a:spcBef>
              <a:spcAft>
                <a:spcPts val="2100"/>
              </a:spcAft>
              <a:buSzPts val="2400"/>
              <a:buNone/>
              <a:defRPr sz="2400">
                <a:solidFill>
                  <a:schemeClr val="dk2"/>
                </a:solidFill>
              </a:defRPr>
            </a:lvl9pPr>
          </a:lstStyle>
          <a:p>
            <a:endParaRPr/>
          </a:p>
        </p:txBody>
      </p:sp>
      <p:sp>
        <p:nvSpPr>
          <p:cNvPr id="66" name="Google Shape;66;g53ee682dbd_1_405"/>
          <p:cNvSpPr/>
          <p:nvPr/>
        </p:nvSpPr>
        <p:spPr>
          <a:xfrm>
            <a:off x="0" y="2664400"/>
            <a:ext cx="1907700" cy="1907700"/>
          </a:xfrm>
          <a:prstGeom prst="round1Rect">
            <a:avLst>
              <a:gd name="adj" fmla="val 50000"/>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accen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1">
  <p:cSld name="TITLE_1_2">
    <p:spTree>
      <p:nvGrpSpPr>
        <p:cNvPr id="1" name="Shape 15"/>
        <p:cNvGrpSpPr/>
        <p:nvPr/>
      </p:nvGrpSpPr>
      <p:grpSpPr>
        <a:xfrm>
          <a:off x="0" y="0"/>
          <a:ext cx="0" cy="0"/>
          <a:chOff x="0" y="0"/>
          <a:chExt cx="0" cy="0"/>
        </a:xfrm>
      </p:grpSpPr>
      <p:sp>
        <p:nvSpPr>
          <p:cNvPr id="16" name="Google Shape;16;g53ee682dbd_1_411"/>
          <p:cNvSpPr/>
          <p:nvPr/>
        </p:nvSpPr>
        <p:spPr>
          <a:xfrm>
            <a:off x="0" y="0"/>
            <a:ext cx="12192000" cy="6858000"/>
          </a:xfrm>
          <a:prstGeom prst="rect">
            <a:avLst/>
          </a:prstGeom>
          <a:solidFill>
            <a:srgbClr val="142236">
              <a:alpha val="5294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g53ee682dbd_1_411"/>
          <p:cNvSpPr/>
          <p:nvPr/>
        </p:nvSpPr>
        <p:spPr>
          <a:xfrm rot="10800000" flipH="1">
            <a:off x="0" y="-67"/>
            <a:ext cx="8109300" cy="3688800"/>
          </a:xfrm>
          <a:prstGeom prst="round1Rect">
            <a:avLst>
              <a:gd name="adj" fmla="val 50000"/>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g53ee682dbd_1_411"/>
          <p:cNvSpPr txBox="1">
            <a:spLocks noGrp="1"/>
          </p:cNvSpPr>
          <p:nvPr>
            <p:ph type="ctrTitle"/>
          </p:nvPr>
        </p:nvSpPr>
        <p:spPr>
          <a:xfrm>
            <a:off x="608800" y="612367"/>
            <a:ext cx="6867300" cy="2459700"/>
          </a:xfrm>
          <a:prstGeom prst="rect">
            <a:avLst/>
          </a:prstGeom>
          <a:noFill/>
          <a:ln>
            <a:noFill/>
          </a:ln>
        </p:spPr>
        <p:txBody>
          <a:bodyPr spcFirstLastPara="1" wrap="square" lIns="121900" tIns="121900" rIns="121900" bIns="121900" anchor="ctr" anchorCtr="0">
            <a:noAutofit/>
          </a:bodyPr>
          <a:lstStyle>
            <a:lvl1pPr lvl="0" algn="l" rtl="0">
              <a:lnSpc>
                <a:spcPct val="100000"/>
              </a:lnSpc>
              <a:spcBef>
                <a:spcPts val="0"/>
              </a:spcBef>
              <a:spcAft>
                <a:spcPts val="0"/>
              </a:spcAft>
              <a:buSzPts val="5900"/>
              <a:buNone/>
              <a:defRPr sz="5900"/>
            </a:lvl1pPr>
            <a:lvl2pPr lvl="1" algn="l" rtl="0">
              <a:lnSpc>
                <a:spcPct val="100000"/>
              </a:lnSpc>
              <a:spcBef>
                <a:spcPts val="0"/>
              </a:spcBef>
              <a:spcAft>
                <a:spcPts val="0"/>
              </a:spcAft>
              <a:buSzPts val="5900"/>
              <a:buNone/>
              <a:defRPr sz="5900"/>
            </a:lvl2pPr>
            <a:lvl3pPr lvl="2" algn="l" rtl="0">
              <a:lnSpc>
                <a:spcPct val="100000"/>
              </a:lnSpc>
              <a:spcBef>
                <a:spcPts val="0"/>
              </a:spcBef>
              <a:spcAft>
                <a:spcPts val="0"/>
              </a:spcAft>
              <a:buSzPts val="5900"/>
              <a:buNone/>
              <a:defRPr sz="5900"/>
            </a:lvl3pPr>
            <a:lvl4pPr lvl="3" algn="l" rtl="0">
              <a:lnSpc>
                <a:spcPct val="100000"/>
              </a:lnSpc>
              <a:spcBef>
                <a:spcPts val="0"/>
              </a:spcBef>
              <a:spcAft>
                <a:spcPts val="0"/>
              </a:spcAft>
              <a:buSzPts val="5900"/>
              <a:buNone/>
              <a:defRPr sz="5900"/>
            </a:lvl4pPr>
            <a:lvl5pPr lvl="4" algn="l" rtl="0">
              <a:lnSpc>
                <a:spcPct val="100000"/>
              </a:lnSpc>
              <a:spcBef>
                <a:spcPts val="0"/>
              </a:spcBef>
              <a:spcAft>
                <a:spcPts val="0"/>
              </a:spcAft>
              <a:buSzPts val="5900"/>
              <a:buNone/>
              <a:defRPr sz="5900"/>
            </a:lvl5pPr>
            <a:lvl6pPr lvl="5" algn="l" rtl="0">
              <a:lnSpc>
                <a:spcPct val="100000"/>
              </a:lnSpc>
              <a:spcBef>
                <a:spcPts val="0"/>
              </a:spcBef>
              <a:spcAft>
                <a:spcPts val="0"/>
              </a:spcAft>
              <a:buSzPts val="5900"/>
              <a:buNone/>
              <a:defRPr sz="5900"/>
            </a:lvl6pPr>
            <a:lvl7pPr lvl="6" algn="l" rtl="0">
              <a:lnSpc>
                <a:spcPct val="100000"/>
              </a:lnSpc>
              <a:spcBef>
                <a:spcPts val="0"/>
              </a:spcBef>
              <a:spcAft>
                <a:spcPts val="0"/>
              </a:spcAft>
              <a:buSzPts val="5900"/>
              <a:buNone/>
              <a:defRPr sz="5900"/>
            </a:lvl7pPr>
            <a:lvl8pPr lvl="7" algn="l" rtl="0">
              <a:lnSpc>
                <a:spcPct val="100000"/>
              </a:lnSpc>
              <a:spcBef>
                <a:spcPts val="0"/>
              </a:spcBef>
              <a:spcAft>
                <a:spcPts val="0"/>
              </a:spcAft>
              <a:buSzPts val="5900"/>
              <a:buNone/>
              <a:defRPr sz="5900"/>
            </a:lvl8pPr>
            <a:lvl9pPr lvl="8" algn="l" rtl="0">
              <a:lnSpc>
                <a:spcPct val="100000"/>
              </a:lnSpc>
              <a:spcBef>
                <a:spcPts val="0"/>
              </a:spcBef>
              <a:spcAft>
                <a:spcPts val="0"/>
              </a:spcAft>
              <a:buSzPts val="5900"/>
              <a:buNone/>
              <a:defRPr sz="5900"/>
            </a:lvl9pPr>
          </a:lstStyle>
          <a:p>
            <a:endParaRPr/>
          </a:p>
        </p:txBody>
      </p:sp>
      <p:sp>
        <p:nvSpPr>
          <p:cNvPr id="19" name="Google Shape;19;g53ee682dbd_1_411"/>
          <p:cNvSpPr/>
          <p:nvPr/>
        </p:nvSpPr>
        <p:spPr>
          <a:xfrm flipH="1">
            <a:off x="10592700" y="5258933"/>
            <a:ext cx="1599300" cy="1599300"/>
          </a:xfrm>
          <a:prstGeom prst="round1Rect">
            <a:avLst>
              <a:gd name="adj" fmla="val 50000"/>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accen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g53ee682dbd_1_39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g53ee682dbd_1_358"/>
          <p:cNvSpPr txBox="1">
            <a:spLocks noGrp="1"/>
          </p:cNvSpPr>
          <p:nvPr>
            <p:ph type="ctrTitle"/>
          </p:nvPr>
        </p:nvSpPr>
        <p:spPr>
          <a:xfrm>
            <a:off x="415611" y="992767"/>
            <a:ext cx="11360700" cy="2736900"/>
          </a:xfrm>
          <a:prstGeom prst="rect">
            <a:avLst/>
          </a:prstGeom>
          <a:noFill/>
          <a:ln>
            <a:noFill/>
          </a:ln>
        </p:spPr>
        <p:txBody>
          <a:bodyPr spcFirstLastPara="1" wrap="square" lIns="121900" tIns="121900" rIns="121900" bIns="121900" anchor="b" anchorCtr="0">
            <a:noAutofit/>
          </a:bodyPr>
          <a:lstStyle>
            <a:lvl1pPr lvl="0" algn="ctr" rtl="0">
              <a:lnSpc>
                <a:spcPct val="100000"/>
              </a:lnSpc>
              <a:spcBef>
                <a:spcPts val="0"/>
              </a:spcBef>
              <a:spcAft>
                <a:spcPts val="0"/>
              </a:spcAft>
              <a:buSzPts val="6900"/>
              <a:buNone/>
              <a:defRPr sz="6900"/>
            </a:lvl1pPr>
            <a:lvl2pPr lvl="1" algn="ctr" rtl="0">
              <a:lnSpc>
                <a:spcPct val="100000"/>
              </a:lnSpc>
              <a:spcBef>
                <a:spcPts val="0"/>
              </a:spcBef>
              <a:spcAft>
                <a:spcPts val="0"/>
              </a:spcAft>
              <a:buSzPts val="6900"/>
              <a:buNone/>
              <a:defRPr sz="6900"/>
            </a:lvl2pPr>
            <a:lvl3pPr lvl="2" algn="ctr" rtl="0">
              <a:lnSpc>
                <a:spcPct val="100000"/>
              </a:lnSpc>
              <a:spcBef>
                <a:spcPts val="0"/>
              </a:spcBef>
              <a:spcAft>
                <a:spcPts val="0"/>
              </a:spcAft>
              <a:buSzPts val="6900"/>
              <a:buNone/>
              <a:defRPr sz="6900"/>
            </a:lvl3pPr>
            <a:lvl4pPr lvl="3" algn="ctr" rtl="0">
              <a:lnSpc>
                <a:spcPct val="100000"/>
              </a:lnSpc>
              <a:spcBef>
                <a:spcPts val="0"/>
              </a:spcBef>
              <a:spcAft>
                <a:spcPts val="0"/>
              </a:spcAft>
              <a:buSzPts val="6900"/>
              <a:buNone/>
              <a:defRPr sz="6900"/>
            </a:lvl4pPr>
            <a:lvl5pPr lvl="4" algn="ctr" rtl="0">
              <a:lnSpc>
                <a:spcPct val="100000"/>
              </a:lnSpc>
              <a:spcBef>
                <a:spcPts val="0"/>
              </a:spcBef>
              <a:spcAft>
                <a:spcPts val="0"/>
              </a:spcAft>
              <a:buSzPts val="6900"/>
              <a:buNone/>
              <a:defRPr sz="6900"/>
            </a:lvl5pPr>
            <a:lvl6pPr lvl="5" algn="ctr" rtl="0">
              <a:lnSpc>
                <a:spcPct val="100000"/>
              </a:lnSpc>
              <a:spcBef>
                <a:spcPts val="0"/>
              </a:spcBef>
              <a:spcAft>
                <a:spcPts val="0"/>
              </a:spcAft>
              <a:buSzPts val="6900"/>
              <a:buNone/>
              <a:defRPr sz="6900"/>
            </a:lvl6pPr>
            <a:lvl7pPr lvl="6" algn="ctr" rtl="0">
              <a:lnSpc>
                <a:spcPct val="100000"/>
              </a:lnSpc>
              <a:spcBef>
                <a:spcPts val="0"/>
              </a:spcBef>
              <a:spcAft>
                <a:spcPts val="0"/>
              </a:spcAft>
              <a:buSzPts val="6900"/>
              <a:buNone/>
              <a:defRPr sz="6900"/>
            </a:lvl7pPr>
            <a:lvl8pPr lvl="7" algn="ctr" rtl="0">
              <a:lnSpc>
                <a:spcPct val="100000"/>
              </a:lnSpc>
              <a:spcBef>
                <a:spcPts val="0"/>
              </a:spcBef>
              <a:spcAft>
                <a:spcPts val="0"/>
              </a:spcAft>
              <a:buSzPts val="6900"/>
              <a:buNone/>
              <a:defRPr sz="6900"/>
            </a:lvl8pPr>
            <a:lvl9pPr lvl="8" algn="ctr" rtl="0">
              <a:lnSpc>
                <a:spcPct val="100000"/>
              </a:lnSpc>
              <a:spcBef>
                <a:spcPts val="0"/>
              </a:spcBef>
              <a:spcAft>
                <a:spcPts val="0"/>
              </a:spcAft>
              <a:buSzPts val="6900"/>
              <a:buNone/>
              <a:defRPr sz="6900"/>
            </a:lvl9pPr>
          </a:lstStyle>
          <a:p>
            <a:endParaRPr/>
          </a:p>
        </p:txBody>
      </p:sp>
      <p:sp>
        <p:nvSpPr>
          <p:cNvPr id="24" name="Google Shape;24;g53ee682dbd_1_358"/>
          <p:cNvSpPr txBox="1">
            <a:spLocks noGrp="1"/>
          </p:cNvSpPr>
          <p:nvPr>
            <p:ph type="subTitle" idx="1"/>
          </p:nvPr>
        </p:nvSpPr>
        <p:spPr>
          <a:xfrm>
            <a:off x="415600" y="3778833"/>
            <a:ext cx="11360700" cy="1056900"/>
          </a:xfrm>
          <a:prstGeom prst="rect">
            <a:avLst/>
          </a:prstGeom>
          <a:noFill/>
          <a:ln>
            <a:noFill/>
          </a:ln>
        </p:spPr>
        <p:txBody>
          <a:bodyPr spcFirstLastPara="1" wrap="square" lIns="121900" tIns="121900" rIns="121900" bIns="121900" anchor="t" anchorCtr="0">
            <a:noAutofit/>
          </a:bodyPr>
          <a:lstStyle>
            <a:lvl1pPr lvl="0" algn="ctr" rtl="0">
              <a:lnSpc>
                <a:spcPct val="100000"/>
              </a:lnSpc>
              <a:spcBef>
                <a:spcPts val="0"/>
              </a:spcBef>
              <a:spcAft>
                <a:spcPts val="0"/>
              </a:spcAft>
              <a:buSzPts val="3700"/>
              <a:buNone/>
              <a:defRPr sz="3700"/>
            </a:lvl1pPr>
            <a:lvl2pPr lvl="1" algn="ctr" rtl="0">
              <a:lnSpc>
                <a:spcPct val="100000"/>
              </a:lnSpc>
              <a:spcBef>
                <a:spcPts val="0"/>
              </a:spcBef>
              <a:spcAft>
                <a:spcPts val="0"/>
              </a:spcAft>
              <a:buSzPts val="3700"/>
              <a:buNone/>
              <a:defRPr sz="3700"/>
            </a:lvl2pPr>
            <a:lvl3pPr lvl="2" algn="ctr" rtl="0">
              <a:lnSpc>
                <a:spcPct val="100000"/>
              </a:lnSpc>
              <a:spcBef>
                <a:spcPts val="0"/>
              </a:spcBef>
              <a:spcAft>
                <a:spcPts val="0"/>
              </a:spcAft>
              <a:buSzPts val="3700"/>
              <a:buNone/>
              <a:defRPr sz="3700"/>
            </a:lvl3pPr>
            <a:lvl4pPr lvl="3" algn="ctr" rtl="0">
              <a:lnSpc>
                <a:spcPct val="100000"/>
              </a:lnSpc>
              <a:spcBef>
                <a:spcPts val="0"/>
              </a:spcBef>
              <a:spcAft>
                <a:spcPts val="0"/>
              </a:spcAft>
              <a:buSzPts val="3700"/>
              <a:buNone/>
              <a:defRPr sz="3700"/>
            </a:lvl4pPr>
            <a:lvl5pPr lvl="4" algn="ctr" rtl="0">
              <a:lnSpc>
                <a:spcPct val="100000"/>
              </a:lnSpc>
              <a:spcBef>
                <a:spcPts val="0"/>
              </a:spcBef>
              <a:spcAft>
                <a:spcPts val="0"/>
              </a:spcAft>
              <a:buSzPts val="3700"/>
              <a:buNone/>
              <a:defRPr sz="3700"/>
            </a:lvl5pPr>
            <a:lvl6pPr lvl="5" algn="ctr" rtl="0">
              <a:lnSpc>
                <a:spcPct val="100000"/>
              </a:lnSpc>
              <a:spcBef>
                <a:spcPts val="0"/>
              </a:spcBef>
              <a:spcAft>
                <a:spcPts val="0"/>
              </a:spcAft>
              <a:buSzPts val="3700"/>
              <a:buNone/>
              <a:defRPr sz="3700"/>
            </a:lvl6pPr>
            <a:lvl7pPr lvl="6" algn="ctr" rtl="0">
              <a:lnSpc>
                <a:spcPct val="100000"/>
              </a:lnSpc>
              <a:spcBef>
                <a:spcPts val="0"/>
              </a:spcBef>
              <a:spcAft>
                <a:spcPts val="0"/>
              </a:spcAft>
              <a:buSzPts val="3700"/>
              <a:buNone/>
              <a:defRPr sz="3700"/>
            </a:lvl7pPr>
            <a:lvl8pPr lvl="7" algn="ctr" rtl="0">
              <a:lnSpc>
                <a:spcPct val="100000"/>
              </a:lnSpc>
              <a:spcBef>
                <a:spcPts val="0"/>
              </a:spcBef>
              <a:spcAft>
                <a:spcPts val="0"/>
              </a:spcAft>
              <a:buSzPts val="3700"/>
              <a:buNone/>
              <a:defRPr sz="3700"/>
            </a:lvl8pPr>
            <a:lvl9pPr lvl="8" algn="ctr" rtl="0">
              <a:lnSpc>
                <a:spcPct val="100000"/>
              </a:lnSpc>
              <a:spcBef>
                <a:spcPts val="0"/>
              </a:spcBef>
              <a:spcAft>
                <a:spcPts val="0"/>
              </a:spcAft>
              <a:buSzPts val="3700"/>
              <a:buNone/>
              <a:defRPr sz="3700"/>
            </a:lvl9pPr>
          </a:lstStyle>
          <a:p>
            <a:endParaRPr/>
          </a:p>
        </p:txBody>
      </p:sp>
      <p:sp>
        <p:nvSpPr>
          <p:cNvPr id="25" name="Google Shape;25;g53ee682dbd_1_35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g53ee682dbd_1_362"/>
          <p:cNvSpPr txBox="1">
            <a:spLocks noGrp="1"/>
          </p:cNvSpPr>
          <p:nvPr>
            <p:ph type="title"/>
          </p:nvPr>
        </p:nvSpPr>
        <p:spPr>
          <a:xfrm>
            <a:off x="415600" y="2867800"/>
            <a:ext cx="11360700" cy="1122300"/>
          </a:xfrm>
          <a:prstGeom prst="rect">
            <a:avLst/>
          </a:prstGeom>
          <a:noFill/>
          <a:ln>
            <a:noFill/>
          </a:ln>
        </p:spPr>
        <p:txBody>
          <a:bodyPr spcFirstLastPara="1" wrap="square" lIns="121900" tIns="121900" rIns="121900" bIns="121900" anchor="ctr" anchorCtr="0">
            <a:noAutofit/>
          </a:bodyPr>
          <a:lstStyle>
            <a:lvl1pPr lvl="0" algn="ctr" rtl="0">
              <a:lnSpc>
                <a:spcPct val="100000"/>
              </a:lnSpc>
              <a:spcBef>
                <a:spcPts val="0"/>
              </a:spcBef>
              <a:spcAft>
                <a:spcPts val="0"/>
              </a:spcAft>
              <a:buSzPts val="4800"/>
              <a:buNone/>
              <a:defRPr sz="4800"/>
            </a:lvl1pPr>
            <a:lvl2pPr lvl="1" algn="ctr" rtl="0">
              <a:lnSpc>
                <a:spcPct val="100000"/>
              </a:lnSpc>
              <a:spcBef>
                <a:spcPts val="0"/>
              </a:spcBef>
              <a:spcAft>
                <a:spcPts val="0"/>
              </a:spcAft>
              <a:buSzPts val="4800"/>
              <a:buNone/>
              <a:defRPr sz="4800"/>
            </a:lvl2pPr>
            <a:lvl3pPr lvl="2" algn="ctr" rtl="0">
              <a:lnSpc>
                <a:spcPct val="100000"/>
              </a:lnSpc>
              <a:spcBef>
                <a:spcPts val="0"/>
              </a:spcBef>
              <a:spcAft>
                <a:spcPts val="0"/>
              </a:spcAft>
              <a:buSzPts val="4800"/>
              <a:buNone/>
              <a:defRPr sz="4800"/>
            </a:lvl3pPr>
            <a:lvl4pPr lvl="3" algn="ctr" rtl="0">
              <a:lnSpc>
                <a:spcPct val="100000"/>
              </a:lnSpc>
              <a:spcBef>
                <a:spcPts val="0"/>
              </a:spcBef>
              <a:spcAft>
                <a:spcPts val="0"/>
              </a:spcAft>
              <a:buSzPts val="4800"/>
              <a:buNone/>
              <a:defRPr sz="4800"/>
            </a:lvl4pPr>
            <a:lvl5pPr lvl="4" algn="ctr" rtl="0">
              <a:lnSpc>
                <a:spcPct val="100000"/>
              </a:lnSpc>
              <a:spcBef>
                <a:spcPts val="0"/>
              </a:spcBef>
              <a:spcAft>
                <a:spcPts val="0"/>
              </a:spcAft>
              <a:buSzPts val="4800"/>
              <a:buNone/>
              <a:defRPr sz="4800"/>
            </a:lvl5pPr>
            <a:lvl6pPr lvl="5" algn="ctr" rtl="0">
              <a:lnSpc>
                <a:spcPct val="100000"/>
              </a:lnSpc>
              <a:spcBef>
                <a:spcPts val="0"/>
              </a:spcBef>
              <a:spcAft>
                <a:spcPts val="0"/>
              </a:spcAft>
              <a:buSzPts val="4800"/>
              <a:buNone/>
              <a:defRPr sz="4800"/>
            </a:lvl6pPr>
            <a:lvl7pPr lvl="6" algn="ctr" rtl="0">
              <a:lnSpc>
                <a:spcPct val="100000"/>
              </a:lnSpc>
              <a:spcBef>
                <a:spcPts val="0"/>
              </a:spcBef>
              <a:spcAft>
                <a:spcPts val="0"/>
              </a:spcAft>
              <a:buSzPts val="4800"/>
              <a:buNone/>
              <a:defRPr sz="4800"/>
            </a:lvl7pPr>
            <a:lvl8pPr lvl="7" algn="ctr" rtl="0">
              <a:lnSpc>
                <a:spcPct val="100000"/>
              </a:lnSpc>
              <a:spcBef>
                <a:spcPts val="0"/>
              </a:spcBef>
              <a:spcAft>
                <a:spcPts val="0"/>
              </a:spcAft>
              <a:buSzPts val="4800"/>
              <a:buNone/>
              <a:defRPr sz="4800"/>
            </a:lvl8pPr>
            <a:lvl9pPr lvl="8" algn="ctr" rtl="0">
              <a:lnSpc>
                <a:spcPct val="100000"/>
              </a:lnSpc>
              <a:spcBef>
                <a:spcPts val="0"/>
              </a:spcBef>
              <a:spcAft>
                <a:spcPts val="0"/>
              </a:spcAft>
              <a:buSzPts val="4800"/>
              <a:buNone/>
              <a:defRPr sz="4800"/>
            </a:lvl9pPr>
          </a:lstStyle>
          <a:p>
            <a:endParaRPr/>
          </a:p>
        </p:txBody>
      </p:sp>
      <p:sp>
        <p:nvSpPr>
          <p:cNvPr id="28" name="Google Shape;28;g53ee682dbd_1_362"/>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g53ee682dbd_1_365"/>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SzPts val="3700"/>
              <a:buNone/>
              <a:defRPr/>
            </a:lvl1pPr>
            <a:lvl2pPr lvl="1" algn="l" rtl="0">
              <a:lnSpc>
                <a:spcPct val="100000"/>
              </a:lnSpc>
              <a:spcBef>
                <a:spcPts val="0"/>
              </a:spcBef>
              <a:spcAft>
                <a:spcPts val="0"/>
              </a:spcAft>
              <a:buSzPts val="3700"/>
              <a:buNone/>
              <a:defRPr/>
            </a:lvl2pPr>
            <a:lvl3pPr lvl="2" algn="l" rtl="0">
              <a:lnSpc>
                <a:spcPct val="100000"/>
              </a:lnSpc>
              <a:spcBef>
                <a:spcPts val="0"/>
              </a:spcBef>
              <a:spcAft>
                <a:spcPts val="0"/>
              </a:spcAft>
              <a:buSzPts val="3700"/>
              <a:buNone/>
              <a:defRPr/>
            </a:lvl3pPr>
            <a:lvl4pPr lvl="3" algn="l" rtl="0">
              <a:lnSpc>
                <a:spcPct val="100000"/>
              </a:lnSpc>
              <a:spcBef>
                <a:spcPts val="0"/>
              </a:spcBef>
              <a:spcAft>
                <a:spcPts val="0"/>
              </a:spcAft>
              <a:buSzPts val="3700"/>
              <a:buNone/>
              <a:defRPr/>
            </a:lvl4pPr>
            <a:lvl5pPr lvl="4" algn="l" rtl="0">
              <a:lnSpc>
                <a:spcPct val="100000"/>
              </a:lnSpc>
              <a:spcBef>
                <a:spcPts val="0"/>
              </a:spcBef>
              <a:spcAft>
                <a:spcPts val="0"/>
              </a:spcAft>
              <a:buSzPts val="3700"/>
              <a:buNone/>
              <a:defRPr/>
            </a:lvl5pPr>
            <a:lvl6pPr lvl="5" algn="l" rtl="0">
              <a:lnSpc>
                <a:spcPct val="100000"/>
              </a:lnSpc>
              <a:spcBef>
                <a:spcPts val="0"/>
              </a:spcBef>
              <a:spcAft>
                <a:spcPts val="0"/>
              </a:spcAft>
              <a:buSzPts val="3700"/>
              <a:buNone/>
              <a:defRPr/>
            </a:lvl6pPr>
            <a:lvl7pPr lvl="6" algn="l" rtl="0">
              <a:lnSpc>
                <a:spcPct val="100000"/>
              </a:lnSpc>
              <a:spcBef>
                <a:spcPts val="0"/>
              </a:spcBef>
              <a:spcAft>
                <a:spcPts val="0"/>
              </a:spcAft>
              <a:buSzPts val="3700"/>
              <a:buNone/>
              <a:defRPr/>
            </a:lvl7pPr>
            <a:lvl8pPr lvl="7" algn="l" rtl="0">
              <a:lnSpc>
                <a:spcPct val="100000"/>
              </a:lnSpc>
              <a:spcBef>
                <a:spcPts val="0"/>
              </a:spcBef>
              <a:spcAft>
                <a:spcPts val="0"/>
              </a:spcAft>
              <a:buSzPts val="3700"/>
              <a:buNone/>
              <a:defRPr/>
            </a:lvl8pPr>
            <a:lvl9pPr lvl="8" algn="l" rtl="0">
              <a:lnSpc>
                <a:spcPct val="100000"/>
              </a:lnSpc>
              <a:spcBef>
                <a:spcPts val="0"/>
              </a:spcBef>
              <a:spcAft>
                <a:spcPts val="0"/>
              </a:spcAft>
              <a:buSzPts val="3700"/>
              <a:buNone/>
              <a:defRPr/>
            </a:lvl9pPr>
          </a:lstStyle>
          <a:p>
            <a:endParaRPr/>
          </a:p>
        </p:txBody>
      </p:sp>
      <p:sp>
        <p:nvSpPr>
          <p:cNvPr id="31" name="Google Shape;31;g53ee682dbd_1_365"/>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gn="l" rtl="0">
              <a:lnSpc>
                <a:spcPct val="115000"/>
              </a:lnSpc>
              <a:spcBef>
                <a:spcPts val="0"/>
              </a:spcBef>
              <a:spcAft>
                <a:spcPts val="0"/>
              </a:spcAft>
              <a:buSzPts val="2400"/>
              <a:buChar char="●"/>
              <a:defRPr/>
            </a:lvl1pPr>
            <a:lvl2pPr marL="914400" lvl="1" indent="-349250" algn="l" rtl="0">
              <a:lnSpc>
                <a:spcPct val="115000"/>
              </a:lnSpc>
              <a:spcBef>
                <a:spcPts val="2100"/>
              </a:spcBef>
              <a:spcAft>
                <a:spcPts val="0"/>
              </a:spcAft>
              <a:buSzPts val="1900"/>
              <a:buChar char="○"/>
              <a:defRPr/>
            </a:lvl2pPr>
            <a:lvl3pPr marL="1371600" lvl="2" indent="-349250" algn="l" rtl="0">
              <a:lnSpc>
                <a:spcPct val="115000"/>
              </a:lnSpc>
              <a:spcBef>
                <a:spcPts val="2100"/>
              </a:spcBef>
              <a:spcAft>
                <a:spcPts val="0"/>
              </a:spcAft>
              <a:buSzPts val="1900"/>
              <a:buChar char="■"/>
              <a:defRPr/>
            </a:lvl3pPr>
            <a:lvl4pPr marL="1828800" lvl="3" indent="-349250" algn="l" rtl="0">
              <a:lnSpc>
                <a:spcPct val="115000"/>
              </a:lnSpc>
              <a:spcBef>
                <a:spcPts val="2100"/>
              </a:spcBef>
              <a:spcAft>
                <a:spcPts val="0"/>
              </a:spcAft>
              <a:buSzPts val="1900"/>
              <a:buChar char="●"/>
              <a:defRPr/>
            </a:lvl4pPr>
            <a:lvl5pPr marL="2286000" lvl="4" indent="-349250" algn="l" rtl="0">
              <a:lnSpc>
                <a:spcPct val="115000"/>
              </a:lnSpc>
              <a:spcBef>
                <a:spcPts val="2100"/>
              </a:spcBef>
              <a:spcAft>
                <a:spcPts val="0"/>
              </a:spcAft>
              <a:buSzPts val="1900"/>
              <a:buChar char="○"/>
              <a:defRPr/>
            </a:lvl5pPr>
            <a:lvl6pPr marL="2743200" lvl="5" indent="-349250" algn="l" rtl="0">
              <a:lnSpc>
                <a:spcPct val="115000"/>
              </a:lnSpc>
              <a:spcBef>
                <a:spcPts val="2100"/>
              </a:spcBef>
              <a:spcAft>
                <a:spcPts val="0"/>
              </a:spcAft>
              <a:buSzPts val="1900"/>
              <a:buChar char="■"/>
              <a:defRPr/>
            </a:lvl6pPr>
            <a:lvl7pPr marL="3200400" lvl="6" indent="-349250" algn="l" rtl="0">
              <a:lnSpc>
                <a:spcPct val="115000"/>
              </a:lnSpc>
              <a:spcBef>
                <a:spcPts val="2100"/>
              </a:spcBef>
              <a:spcAft>
                <a:spcPts val="0"/>
              </a:spcAft>
              <a:buSzPts val="1900"/>
              <a:buChar char="●"/>
              <a:defRPr/>
            </a:lvl7pPr>
            <a:lvl8pPr marL="3657600" lvl="7" indent="-349250" algn="l" rtl="0">
              <a:lnSpc>
                <a:spcPct val="115000"/>
              </a:lnSpc>
              <a:spcBef>
                <a:spcPts val="2100"/>
              </a:spcBef>
              <a:spcAft>
                <a:spcPts val="0"/>
              </a:spcAft>
              <a:buSzPts val="1900"/>
              <a:buChar char="○"/>
              <a:defRPr/>
            </a:lvl8pPr>
            <a:lvl9pPr marL="4114800" lvl="8" indent="-349250" algn="l" rtl="0">
              <a:lnSpc>
                <a:spcPct val="115000"/>
              </a:lnSpc>
              <a:spcBef>
                <a:spcPts val="2100"/>
              </a:spcBef>
              <a:spcAft>
                <a:spcPts val="2100"/>
              </a:spcAft>
              <a:buSzPts val="1900"/>
              <a:buChar char="■"/>
              <a:defRPr/>
            </a:lvl9pPr>
          </a:lstStyle>
          <a:p>
            <a:endParaRPr/>
          </a:p>
        </p:txBody>
      </p:sp>
      <p:sp>
        <p:nvSpPr>
          <p:cNvPr id="32" name="Google Shape;32;g53ee682dbd_1_365"/>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g53ee682dbd_1_369"/>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SzPts val="3700"/>
              <a:buNone/>
              <a:defRPr/>
            </a:lvl1pPr>
            <a:lvl2pPr lvl="1" algn="l" rtl="0">
              <a:lnSpc>
                <a:spcPct val="100000"/>
              </a:lnSpc>
              <a:spcBef>
                <a:spcPts val="0"/>
              </a:spcBef>
              <a:spcAft>
                <a:spcPts val="0"/>
              </a:spcAft>
              <a:buSzPts val="3700"/>
              <a:buNone/>
              <a:defRPr/>
            </a:lvl2pPr>
            <a:lvl3pPr lvl="2" algn="l" rtl="0">
              <a:lnSpc>
                <a:spcPct val="100000"/>
              </a:lnSpc>
              <a:spcBef>
                <a:spcPts val="0"/>
              </a:spcBef>
              <a:spcAft>
                <a:spcPts val="0"/>
              </a:spcAft>
              <a:buSzPts val="3700"/>
              <a:buNone/>
              <a:defRPr/>
            </a:lvl3pPr>
            <a:lvl4pPr lvl="3" algn="l" rtl="0">
              <a:lnSpc>
                <a:spcPct val="100000"/>
              </a:lnSpc>
              <a:spcBef>
                <a:spcPts val="0"/>
              </a:spcBef>
              <a:spcAft>
                <a:spcPts val="0"/>
              </a:spcAft>
              <a:buSzPts val="3700"/>
              <a:buNone/>
              <a:defRPr/>
            </a:lvl4pPr>
            <a:lvl5pPr lvl="4" algn="l" rtl="0">
              <a:lnSpc>
                <a:spcPct val="100000"/>
              </a:lnSpc>
              <a:spcBef>
                <a:spcPts val="0"/>
              </a:spcBef>
              <a:spcAft>
                <a:spcPts val="0"/>
              </a:spcAft>
              <a:buSzPts val="3700"/>
              <a:buNone/>
              <a:defRPr/>
            </a:lvl5pPr>
            <a:lvl6pPr lvl="5" algn="l" rtl="0">
              <a:lnSpc>
                <a:spcPct val="100000"/>
              </a:lnSpc>
              <a:spcBef>
                <a:spcPts val="0"/>
              </a:spcBef>
              <a:spcAft>
                <a:spcPts val="0"/>
              </a:spcAft>
              <a:buSzPts val="3700"/>
              <a:buNone/>
              <a:defRPr/>
            </a:lvl6pPr>
            <a:lvl7pPr lvl="6" algn="l" rtl="0">
              <a:lnSpc>
                <a:spcPct val="100000"/>
              </a:lnSpc>
              <a:spcBef>
                <a:spcPts val="0"/>
              </a:spcBef>
              <a:spcAft>
                <a:spcPts val="0"/>
              </a:spcAft>
              <a:buSzPts val="3700"/>
              <a:buNone/>
              <a:defRPr/>
            </a:lvl7pPr>
            <a:lvl8pPr lvl="7" algn="l" rtl="0">
              <a:lnSpc>
                <a:spcPct val="100000"/>
              </a:lnSpc>
              <a:spcBef>
                <a:spcPts val="0"/>
              </a:spcBef>
              <a:spcAft>
                <a:spcPts val="0"/>
              </a:spcAft>
              <a:buSzPts val="3700"/>
              <a:buNone/>
              <a:defRPr/>
            </a:lvl8pPr>
            <a:lvl9pPr lvl="8" algn="l" rtl="0">
              <a:lnSpc>
                <a:spcPct val="100000"/>
              </a:lnSpc>
              <a:spcBef>
                <a:spcPts val="0"/>
              </a:spcBef>
              <a:spcAft>
                <a:spcPts val="0"/>
              </a:spcAft>
              <a:buSzPts val="3700"/>
              <a:buNone/>
              <a:defRPr/>
            </a:lvl9pPr>
          </a:lstStyle>
          <a:p>
            <a:endParaRPr/>
          </a:p>
        </p:txBody>
      </p:sp>
      <p:sp>
        <p:nvSpPr>
          <p:cNvPr id="35" name="Google Shape;35;g53ee682dbd_1_369"/>
          <p:cNvSpPr txBox="1">
            <a:spLocks noGrp="1"/>
          </p:cNvSpPr>
          <p:nvPr>
            <p:ph type="body" idx="1"/>
          </p:nvPr>
        </p:nvSpPr>
        <p:spPr>
          <a:xfrm>
            <a:off x="415600" y="1536633"/>
            <a:ext cx="5333100" cy="4555200"/>
          </a:xfrm>
          <a:prstGeom prst="rect">
            <a:avLst/>
          </a:prstGeom>
          <a:noFill/>
          <a:ln>
            <a:noFill/>
          </a:ln>
        </p:spPr>
        <p:txBody>
          <a:bodyPr spcFirstLastPara="1" wrap="square" lIns="121900" tIns="121900" rIns="121900" bIns="121900" anchor="t" anchorCtr="0">
            <a:noAutofit/>
          </a:bodyPr>
          <a:lstStyle>
            <a:lvl1pPr marL="457200" lvl="0" indent="-349250" algn="l" rtl="0">
              <a:lnSpc>
                <a:spcPct val="115000"/>
              </a:lnSpc>
              <a:spcBef>
                <a:spcPts val="0"/>
              </a:spcBef>
              <a:spcAft>
                <a:spcPts val="0"/>
              </a:spcAft>
              <a:buSzPts val="1900"/>
              <a:buChar char="●"/>
              <a:defRPr sz="1900"/>
            </a:lvl1pPr>
            <a:lvl2pPr marL="914400" lvl="1" indent="-330200" algn="l" rtl="0">
              <a:lnSpc>
                <a:spcPct val="115000"/>
              </a:lnSpc>
              <a:spcBef>
                <a:spcPts val="2100"/>
              </a:spcBef>
              <a:spcAft>
                <a:spcPts val="0"/>
              </a:spcAft>
              <a:buSzPts val="1600"/>
              <a:buChar char="○"/>
              <a:defRPr sz="1600"/>
            </a:lvl2pPr>
            <a:lvl3pPr marL="1371600" lvl="2" indent="-330200" algn="l" rtl="0">
              <a:lnSpc>
                <a:spcPct val="115000"/>
              </a:lnSpc>
              <a:spcBef>
                <a:spcPts val="2100"/>
              </a:spcBef>
              <a:spcAft>
                <a:spcPts val="0"/>
              </a:spcAft>
              <a:buSzPts val="1600"/>
              <a:buChar char="■"/>
              <a:defRPr sz="1600"/>
            </a:lvl3pPr>
            <a:lvl4pPr marL="1828800" lvl="3" indent="-330200" algn="l" rtl="0">
              <a:lnSpc>
                <a:spcPct val="115000"/>
              </a:lnSpc>
              <a:spcBef>
                <a:spcPts val="2100"/>
              </a:spcBef>
              <a:spcAft>
                <a:spcPts val="0"/>
              </a:spcAft>
              <a:buSzPts val="1600"/>
              <a:buChar char="●"/>
              <a:defRPr sz="1600"/>
            </a:lvl4pPr>
            <a:lvl5pPr marL="2286000" lvl="4" indent="-330200" algn="l" rtl="0">
              <a:lnSpc>
                <a:spcPct val="115000"/>
              </a:lnSpc>
              <a:spcBef>
                <a:spcPts val="2100"/>
              </a:spcBef>
              <a:spcAft>
                <a:spcPts val="0"/>
              </a:spcAft>
              <a:buSzPts val="1600"/>
              <a:buChar char="○"/>
              <a:defRPr sz="1600"/>
            </a:lvl5pPr>
            <a:lvl6pPr marL="2743200" lvl="5" indent="-330200" algn="l" rtl="0">
              <a:lnSpc>
                <a:spcPct val="115000"/>
              </a:lnSpc>
              <a:spcBef>
                <a:spcPts val="2100"/>
              </a:spcBef>
              <a:spcAft>
                <a:spcPts val="0"/>
              </a:spcAft>
              <a:buSzPts val="1600"/>
              <a:buChar char="■"/>
              <a:defRPr sz="1600"/>
            </a:lvl6pPr>
            <a:lvl7pPr marL="3200400" lvl="6" indent="-330200" algn="l" rtl="0">
              <a:lnSpc>
                <a:spcPct val="115000"/>
              </a:lnSpc>
              <a:spcBef>
                <a:spcPts val="2100"/>
              </a:spcBef>
              <a:spcAft>
                <a:spcPts val="0"/>
              </a:spcAft>
              <a:buSzPts val="1600"/>
              <a:buChar char="●"/>
              <a:defRPr sz="1600"/>
            </a:lvl7pPr>
            <a:lvl8pPr marL="3657600" lvl="7" indent="-330200" algn="l" rtl="0">
              <a:lnSpc>
                <a:spcPct val="115000"/>
              </a:lnSpc>
              <a:spcBef>
                <a:spcPts val="2100"/>
              </a:spcBef>
              <a:spcAft>
                <a:spcPts val="0"/>
              </a:spcAft>
              <a:buSzPts val="1600"/>
              <a:buChar char="○"/>
              <a:defRPr sz="1600"/>
            </a:lvl8pPr>
            <a:lvl9pPr marL="4114800" lvl="8" indent="-330200" algn="l" rtl="0">
              <a:lnSpc>
                <a:spcPct val="115000"/>
              </a:lnSpc>
              <a:spcBef>
                <a:spcPts val="2100"/>
              </a:spcBef>
              <a:spcAft>
                <a:spcPts val="2100"/>
              </a:spcAft>
              <a:buSzPts val="1600"/>
              <a:buChar char="■"/>
              <a:defRPr sz="1600"/>
            </a:lvl9pPr>
          </a:lstStyle>
          <a:p>
            <a:endParaRPr/>
          </a:p>
        </p:txBody>
      </p:sp>
      <p:sp>
        <p:nvSpPr>
          <p:cNvPr id="36" name="Google Shape;36;g53ee682dbd_1_369"/>
          <p:cNvSpPr txBox="1">
            <a:spLocks noGrp="1"/>
          </p:cNvSpPr>
          <p:nvPr>
            <p:ph type="body" idx="2"/>
          </p:nvPr>
        </p:nvSpPr>
        <p:spPr>
          <a:xfrm>
            <a:off x="6443200" y="1536633"/>
            <a:ext cx="5333100" cy="4555200"/>
          </a:xfrm>
          <a:prstGeom prst="rect">
            <a:avLst/>
          </a:prstGeom>
          <a:noFill/>
          <a:ln>
            <a:noFill/>
          </a:ln>
        </p:spPr>
        <p:txBody>
          <a:bodyPr spcFirstLastPara="1" wrap="square" lIns="121900" tIns="121900" rIns="121900" bIns="121900" anchor="t" anchorCtr="0">
            <a:noAutofit/>
          </a:bodyPr>
          <a:lstStyle>
            <a:lvl1pPr marL="457200" lvl="0" indent="-349250" algn="l" rtl="0">
              <a:lnSpc>
                <a:spcPct val="115000"/>
              </a:lnSpc>
              <a:spcBef>
                <a:spcPts val="0"/>
              </a:spcBef>
              <a:spcAft>
                <a:spcPts val="0"/>
              </a:spcAft>
              <a:buSzPts val="1900"/>
              <a:buChar char="●"/>
              <a:defRPr sz="1900"/>
            </a:lvl1pPr>
            <a:lvl2pPr marL="914400" lvl="1" indent="-330200" algn="l" rtl="0">
              <a:lnSpc>
                <a:spcPct val="115000"/>
              </a:lnSpc>
              <a:spcBef>
                <a:spcPts val="2100"/>
              </a:spcBef>
              <a:spcAft>
                <a:spcPts val="0"/>
              </a:spcAft>
              <a:buSzPts val="1600"/>
              <a:buChar char="○"/>
              <a:defRPr sz="1600"/>
            </a:lvl2pPr>
            <a:lvl3pPr marL="1371600" lvl="2" indent="-330200" algn="l" rtl="0">
              <a:lnSpc>
                <a:spcPct val="115000"/>
              </a:lnSpc>
              <a:spcBef>
                <a:spcPts val="2100"/>
              </a:spcBef>
              <a:spcAft>
                <a:spcPts val="0"/>
              </a:spcAft>
              <a:buSzPts val="1600"/>
              <a:buChar char="■"/>
              <a:defRPr sz="1600"/>
            </a:lvl3pPr>
            <a:lvl4pPr marL="1828800" lvl="3" indent="-330200" algn="l" rtl="0">
              <a:lnSpc>
                <a:spcPct val="115000"/>
              </a:lnSpc>
              <a:spcBef>
                <a:spcPts val="2100"/>
              </a:spcBef>
              <a:spcAft>
                <a:spcPts val="0"/>
              </a:spcAft>
              <a:buSzPts val="1600"/>
              <a:buChar char="●"/>
              <a:defRPr sz="1600"/>
            </a:lvl4pPr>
            <a:lvl5pPr marL="2286000" lvl="4" indent="-330200" algn="l" rtl="0">
              <a:lnSpc>
                <a:spcPct val="115000"/>
              </a:lnSpc>
              <a:spcBef>
                <a:spcPts val="2100"/>
              </a:spcBef>
              <a:spcAft>
                <a:spcPts val="0"/>
              </a:spcAft>
              <a:buSzPts val="1600"/>
              <a:buChar char="○"/>
              <a:defRPr sz="1600"/>
            </a:lvl5pPr>
            <a:lvl6pPr marL="2743200" lvl="5" indent="-330200" algn="l" rtl="0">
              <a:lnSpc>
                <a:spcPct val="115000"/>
              </a:lnSpc>
              <a:spcBef>
                <a:spcPts val="2100"/>
              </a:spcBef>
              <a:spcAft>
                <a:spcPts val="0"/>
              </a:spcAft>
              <a:buSzPts val="1600"/>
              <a:buChar char="■"/>
              <a:defRPr sz="1600"/>
            </a:lvl6pPr>
            <a:lvl7pPr marL="3200400" lvl="6" indent="-330200" algn="l" rtl="0">
              <a:lnSpc>
                <a:spcPct val="115000"/>
              </a:lnSpc>
              <a:spcBef>
                <a:spcPts val="2100"/>
              </a:spcBef>
              <a:spcAft>
                <a:spcPts val="0"/>
              </a:spcAft>
              <a:buSzPts val="1600"/>
              <a:buChar char="●"/>
              <a:defRPr sz="1600"/>
            </a:lvl7pPr>
            <a:lvl8pPr marL="3657600" lvl="7" indent="-330200" algn="l" rtl="0">
              <a:lnSpc>
                <a:spcPct val="115000"/>
              </a:lnSpc>
              <a:spcBef>
                <a:spcPts val="2100"/>
              </a:spcBef>
              <a:spcAft>
                <a:spcPts val="0"/>
              </a:spcAft>
              <a:buSzPts val="1600"/>
              <a:buChar char="○"/>
              <a:defRPr sz="1600"/>
            </a:lvl8pPr>
            <a:lvl9pPr marL="4114800" lvl="8" indent="-330200" algn="l" rtl="0">
              <a:lnSpc>
                <a:spcPct val="115000"/>
              </a:lnSpc>
              <a:spcBef>
                <a:spcPts val="2100"/>
              </a:spcBef>
              <a:spcAft>
                <a:spcPts val="2100"/>
              </a:spcAft>
              <a:buSzPts val="1600"/>
              <a:buChar char="■"/>
              <a:defRPr sz="1600"/>
            </a:lvl9pPr>
          </a:lstStyle>
          <a:p>
            <a:endParaRPr/>
          </a:p>
        </p:txBody>
      </p:sp>
      <p:sp>
        <p:nvSpPr>
          <p:cNvPr id="37" name="Google Shape;37;g53ee682dbd_1_369"/>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g53ee682dbd_1_374"/>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SzPts val="3700"/>
              <a:buNone/>
              <a:defRPr/>
            </a:lvl1pPr>
            <a:lvl2pPr lvl="1" algn="l" rtl="0">
              <a:lnSpc>
                <a:spcPct val="100000"/>
              </a:lnSpc>
              <a:spcBef>
                <a:spcPts val="0"/>
              </a:spcBef>
              <a:spcAft>
                <a:spcPts val="0"/>
              </a:spcAft>
              <a:buSzPts val="3700"/>
              <a:buNone/>
              <a:defRPr/>
            </a:lvl2pPr>
            <a:lvl3pPr lvl="2" algn="l" rtl="0">
              <a:lnSpc>
                <a:spcPct val="100000"/>
              </a:lnSpc>
              <a:spcBef>
                <a:spcPts val="0"/>
              </a:spcBef>
              <a:spcAft>
                <a:spcPts val="0"/>
              </a:spcAft>
              <a:buSzPts val="3700"/>
              <a:buNone/>
              <a:defRPr/>
            </a:lvl3pPr>
            <a:lvl4pPr lvl="3" algn="l" rtl="0">
              <a:lnSpc>
                <a:spcPct val="100000"/>
              </a:lnSpc>
              <a:spcBef>
                <a:spcPts val="0"/>
              </a:spcBef>
              <a:spcAft>
                <a:spcPts val="0"/>
              </a:spcAft>
              <a:buSzPts val="3700"/>
              <a:buNone/>
              <a:defRPr/>
            </a:lvl4pPr>
            <a:lvl5pPr lvl="4" algn="l" rtl="0">
              <a:lnSpc>
                <a:spcPct val="100000"/>
              </a:lnSpc>
              <a:spcBef>
                <a:spcPts val="0"/>
              </a:spcBef>
              <a:spcAft>
                <a:spcPts val="0"/>
              </a:spcAft>
              <a:buSzPts val="3700"/>
              <a:buNone/>
              <a:defRPr/>
            </a:lvl5pPr>
            <a:lvl6pPr lvl="5" algn="l" rtl="0">
              <a:lnSpc>
                <a:spcPct val="100000"/>
              </a:lnSpc>
              <a:spcBef>
                <a:spcPts val="0"/>
              </a:spcBef>
              <a:spcAft>
                <a:spcPts val="0"/>
              </a:spcAft>
              <a:buSzPts val="3700"/>
              <a:buNone/>
              <a:defRPr/>
            </a:lvl6pPr>
            <a:lvl7pPr lvl="6" algn="l" rtl="0">
              <a:lnSpc>
                <a:spcPct val="100000"/>
              </a:lnSpc>
              <a:spcBef>
                <a:spcPts val="0"/>
              </a:spcBef>
              <a:spcAft>
                <a:spcPts val="0"/>
              </a:spcAft>
              <a:buSzPts val="3700"/>
              <a:buNone/>
              <a:defRPr/>
            </a:lvl7pPr>
            <a:lvl8pPr lvl="7" algn="l" rtl="0">
              <a:lnSpc>
                <a:spcPct val="100000"/>
              </a:lnSpc>
              <a:spcBef>
                <a:spcPts val="0"/>
              </a:spcBef>
              <a:spcAft>
                <a:spcPts val="0"/>
              </a:spcAft>
              <a:buSzPts val="3700"/>
              <a:buNone/>
              <a:defRPr/>
            </a:lvl8pPr>
            <a:lvl9pPr lvl="8" algn="l" rtl="0">
              <a:lnSpc>
                <a:spcPct val="100000"/>
              </a:lnSpc>
              <a:spcBef>
                <a:spcPts val="0"/>
              </a:spcBef>
              <a:spcAft>
                <a:spcPts val="0"/>
              </a:spcAft>
              <a:buSzPts val="3700"/>
              <a:buNone/>
              <a:defRPr/>
            </a:lvl9pPr>
          </a:lstStyle>
          <a:p>
            <a:endParaRPr/>
          </a:p>
        </p:txBody>
      </p:sp>
      <p:sp>
        <p:nvSpPr>
          <p:cNvPr id="40" name="Google Shape;40;g53ee682dbd_1_374"/>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sp>
        <p:nvSpPr>
          <p:cNvPr id="42" name="Google Shape;42;g53ee682dbd_1_377"/>
          <p:cNvSpPr txBox="1">
            <a:spLocks noGrp="1"/>
          </p:cNvSpPr>
          <p:nvPr>
            <p:ph type="title"/>
          </p:nvPr>
        </p:nvSpPr>
        <p:spPr>
          <a:xfrm>
            <a:off x="415600" y="740800"/>
            <a:ext cx="3744000" cy="1007700"/>
          </a:xfrm>
          <a:prstGeom prst="rect">
            <a:avLst/>
          </a:prstGeom>
          <a:noFill/>
          <a:ln>
            <a:noFill/>
          </a:ln>
        </p:spPr>
        <p:txBody>
          <a:bodyPr spcFirstLastPara="1" wrap="square" lIns="121900" tIns="121900" rIns="121900" bIns="121900" anchor="b" anchorCtr="0">
            <a:noAutofit/>
          </a:bodyPr>
          <a:lstStyle>
            <a:lvl1pPr lvl="0" algn="l" rtl="0">
              <a:lnSpc>
                <a:spcPct val="100000"/>
              </a:lnSpc>
              <a:spcBef>
                <a:spcPts val="0"/>
              </a:spcBef>
              <a:spcAft>
                <a:spcPts val="0"/>
              </a:spcAft>
              <a:buSzPts val="3200"/>
              <a:buNone/>
              <a:defRPr sz="3200"/>
            </a:lvl1pPr>
            <a:lvl2pPr lvl="1" algn="l" rtl="0">
              <a:lnSpc>
                <a:spcPct val="100000"/>
              </a:lnSpc>
              <a:spcBef>
                <a:spcPts val="0"/>
              </a:spcBef>
              <a:spcAft>
                <a:spcPts val="0"/>
              </a:spcAft>
              <a:buSzPts val="3200"/>
              <a:buNone/>
              <a:defRPr sz="3200"/>
            </a:lvl2pPr>
            <a:lvl3pPr lvl="2" algn="l" rtl="0">
              <a:lnSpc>
                <a:spcPct val="100000"/>
              </a:lnSpc>
              <a:spcBef>
                <a:spcPts val="0"/>
              </a:spcBef>
              <a:spcAft>
                <a:spcPts val="0"/>
              </a:spcAft>
              <a:buSzPts val="3200"/>
              <a:buNone/>
              <a:defRPr sz="3200"/>
            </a:lvl3pPr>
            <a:lvl4pPr lvl="3" algn="l" rtl="0">
              <a:lnSpc>
                <a:spcPct val="100000"/>
              </a:lnSpc>
              <a:spcBef>
                <a:spcPts val="0"/>
              </a:spcBef>
              <a:spcAft>
                <a:spcPts val="0"/>
              </a:spcAft>
              <a:buSzPts val="3200"/>
              <a:buNone/>
              <a:defRPr sz="3200"/>
            </a:lvl4pPr>
            <a:lvl5pPr lvl="4" algn="l" rtl="0">
              <a:lnSpc>
                <a:spcPct val="100000"/>
              </a:lnSpc>
              <a:spcBef>
                <a:spcPts val="0"/>
              </a:spcBef>
              <a:spcAft>
                <a:spcPts val="0"/>
              </a:spcAft>
              <a:buSzPts val="3200"/>
              <a:buNone/>
              <a:defRPr sz="3200"/>
            </a:lvl5pPr>
            <a:lvl6pPr lvl="5" algn="l" rtl="0">
              <a:lnSpc>
                <a:spcPct val="100000"/>
              </a:lnSpc>
              <a:spcBef>
                <a:spcPts val="0"/>
              </a:spcBef>
              <a:spcAft>
                <a:spcPts val="0"/>
              </a:spcAft>
              <a:buSzPts val="3200"/>
              <a:buNone/>
              <a:defRPr sz="3200"/>
            </a:lvl6pPr>
            <a:lvl7pPr lvl="6" algn="l" rtl="0">
              <a:lnSpc>
                <a:spcPct val="100000"/>
              </a:lnSpc>
              <a:spcBef>
                <a:spcPts val="0"/>
              </a:spcBef>
              <a:spcAft>
                <a:spcPts val="0"/>
              </a:spcAft>
              <a:buSzPts val="3200"/>
              <a:buNone/>
              <a:defRPr sz="3200"/>
            </a:lvl7pPr>
            <a:lvl8pPr lvl="7" algn="l" rtl="0">
              <a:lnSpc>
                <a:spcPct val="100000"/>
              </a:lnSpc>
              <a:spcBef>
                <a:spcPts val="0"/>
              </a:spcBef>
              <a:spcAft>
                <a:spcPts val="0"/>
              </a:spcAft>
              <a:buSzPts val="3200"/>
              <a:buNone/>
              <a:defRPr sz="3200"/>
            </a:lvl8pPr>
            <a:lvl9pPr lvl="8" algn="l" rtl="0">
              <a:lnSpc>
                <a:spcPct val="100000"/>
              </a:lnSpc>
              <a:spcBef>
                <a:spcPts val="0"/>
              </a:spcBef>
              <a:spcAft>
                <a:spcPts val="0"/>
              </a:spcAft>
              <a:buSzPts val="3200"/>
              <a:buNone/>
              <a:defRPr sz="3200"/>
            </a:lvl9pPr>
          </a:lstStyle>
          <a:p>
            <a:endParaRPr/>
          </a:p>
        </p:txBody>
      </p:sp>
      <p:sp>
        <p:nvSpPr>
          <p:cNvPr id="43" name="Google Shape;43;g53ee682dbd_1_377"/>
          <p:cNvSpPr txBox="1">
            <a:spLocks noGrp="1"/>
          </p:cNvSpPr>
          <p:nvPr>
            <p:ph type="body" idx="1"/>
          </p:nvPr>
        </p:nvSpPr>
        <p:spPr>
          <a:xfrm>
            <a:off x="415600" y="1852800"/>
            <a:ext cx="3744000" cy="4239300"/>
          </a:xfrm>
          <a:prstGeom prst="rect">
            <a:avLst/>
          </a:prstGeom>
          <a:noFill/>
          <a:ln>
            <a:noFill/>
          </a:ln>
        </p:spPr>
        <p:txBody>
          <a:bodyPr spcFirstLastPara="1" wrap="square" lIns="121900" tIns="121900" rIns="121900" bIns="121900" anchor="t" anchorCtr="0">
            <a:noAutofit/>
          </a:bodyPr>
          <a:lstStyle>
            <a:lvl1pPr marL="457200" lvl="0" indent="-330200" algn="l" rtl="0">
              <a:lnSpc>
                <a:spcPct val="115000"/>
              </a:lnSpc>
              <a:spcBef>
                <a:spcPts val="0"/>
              </a:spcBef>
              <a:spcAft>
                <a:spcPts val="0"/>
              </a:spcAft>
              <a:buSzPts val="1600"/>
              <a:buChar char="●"/>
              <a:defRPr sz="1600"/>
            </a:lvl1pPr>
            <a:lvl2pPr marL="914400" lvl="1" indent="-330200" algn="l" rtl="0">
              <a:lnSpc>
                <a:spcPct val="115000"/>
              </a:lnSpc>
              <a:spcBef>
                <a:spcPts val="2100"/>
              </a:spcBef>
              <a:spcAft>
                <a:spcPts val="0"/>
              </a:spcAft>
              <a:buSzPts val="1600"/>
              <a:buChar char="○"/>
              <a:defRPr sz="1600"/>
            </a:lvl2pPr>
            <a:lvl3pPr marL="1371600" lvl="2" indent="-330200" algn="l" rtl="0">
              <a:lnSpc>
                <a:spcPct val="115000"/>
              </a:lnSpc>
              <a:spcBef>
                <a:spcPts val="2100"/>
              </a:spcBef>
              <a:spcAft>
                <a:spcPts val="0"/>
              </a:spcAft>
              <a:buSzPts val="1600"/>
              <a:buChar char="■"/>
              <a:defRPr sz="1600"/>
            </a:lvl3pPr>
            <a:lvl4pPr marL="1828800" lvl="3" indent="-330200" algn="l" rtl="0">
              <a:lnSpc>
                <a:spcPct val="115000"/>
              </a:lnSpc>
              <a:spcBef>
                <a:spcPts val="2100"/>
              </a:spcBef>
              <a:spcAft>
                <a:spcPts val="0"/>
              </a:spcAft>
              <a:buSzPts val="1600"/>
              <a:buChar char="●"/>
              <a:defRPr sz="1600"/>
            </a:lvl4pPr>
            <a:lvl5pPr marL="2286000" lvl="4" indent="-330200" algn="l" rtl="0">
              <a:lnSpc>
                <a:spcPct val="115000"/>
              </a:lnSpc>
              <a:spcBef>
                <a:spcPts val="2100"/>
              </a:spcBef>
              <a:spcAft>
                <a:spcPts val="0"/>
              </a:spcAft>
              <a:buSzPts val="1600"/>
              <a:buChar char="○"/>
              <a:defRPr sz="1600"/>
            </a:lvl5pPr>
            <a:lvl6pPr marL="2743200" lvl="5" indent="-330200" algn="l" rtl="0">
              <a:lnSpc>
                <a:spcPct val="115000"/>
              </a:lnSpc>
              <a:spcBef>
                <a:spcPts val="2100"/>
              </a:spcBef>
              <a:spcAft>
                <a:spcPts val="0"/>
              </a:spcAft>
              <a:buSzPts val="1600"/>
              <a:buChar char="■"/>
              <a:defRPr sz="1600"/>
            </a:lvl6pPr>
            <a:lvl7pPr marL="3200400" lvl="6" indent="-330200" algn="l" rtl="0">
              <a:lnSpc>
                <a:spcPct val="115000"/>
              </a:lnSpc>
              <a:spcBef>
                <a:spcPts val="2100"/>
              </a:spcBef>
              <a:spcAft>
                <a:spcPts val="0"/>
              </a:spcAft>
              <a:buSzPts val="1600"/>
              <a:buChar char="●"/>
              <a:defRPr sz="1600"/>
            </a:lvl7pPr>
            <a:lvl8pPr marL="3657600" lvl="7" indent="-330200" algn="l" rtl="0">
              <a:lnSpc>
                <a:spcPct val="115000"/>
              </a:lnSpc>
              <a:spcBef>
                <a:spcPts val="2100"/>
              </a:spcBef>
              <a:spcAft>
                <a:spcPts val="0"/>
              </a:spcAft>
              <a:buSzPts val="1600"/>
              <a:buChar char="○"/>
              <a:defRPr sz="1600"/>
            </a:lvl8pPr>
            <a:lvl9pPr marL="4114800" lvl="8" indent="-330200" algn="l" rtl="0">
              <a:lnSpc>
                <a:spcPct val="115000"/>
              </a:lnSpc>
              <a:spcBef>
                <a:spcPts val="2100"/>
              </a:spcBef>
              <a:spcAft>
                <a:spcPts val="2100"/>
              </a:spcAft>
              <a:buSzPts val="1600"/>
              <a:buChar char="■"/>
              <a:defRPr sz="1600"/>
            </a:lvl9pPr>
          </a:lstStyle>
          <a:p>
            <a:endParaRPr/>
          </a:p>
        </p:txBody>
      </p:sp>
      <p:sp>
        <p:nvSpPr>
          <p:cNvPr id="44" name="Google Shape;44;g53ee682dbd_1_37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53ee682dbd_1_354"/>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9pPr>
          </a:lstStyle>
          <a:p>
            <a:endParaRPr/>
          </a:p>
        </p:txBody>
      </p:sp>
      <p:sp>
        <p:nvSpPr>
          <p:cNvPr id="7" name="Google Shape;7;g53ee682dbd_1_354"/>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marR="0" lvl="0" indent="-381000" algn="l" rtl="0">
              <a:lnSpc>
                <a:spcPct val="115000"/>
              </a:lnSpc>
              <a:spcBef>
                <a:spcPts val="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1pPr>
            <a:lvl2pPr marL="914400" marR="0" lvl="1" indent="-34925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2pPr>
            <a:lvl3pPr marL="1371600" marR="0" lvl="2" indent="-34925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3pPr>
            <a:lvl4pPr marL="1828800" marR="0" lvl="3" indent="-34925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4pPr>
            <a:lvl5pPr marL="2286000" marR="0" lvl="4" indent="-34925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5pPr>
            <a:lvl6pPr marL="2743200" marR="0" lvl="5" indent="-34925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6pPr>
            <a:lvl7pPr marL="3200400" marR="0" lvl="6" indent="-34925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7pPr>
            <a:lvl8pPr marL="3657600" marR="0" lvl="7" indent="-34925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8pPr>
            <a:lvl9pPr marL="4114800" marR="0" lvl="8" indent="-349250" algn="l" rtl="0">
              <a:lnSpc>
                <a:spcPct val="115000"/>
              </a:lnSpc>
              <a:spcBef>
                <a:spcPts val="2100"/>
              </a:spcBef>
              <a:spcAft>
                <a:spcPts val="2100"/>
              </a:spcAft>
              <a:buClr>
                <a:schemeClr val="dk2"/>
              </a:buClr>
              <a:buSzPts val="1900"/>
              <a:buFont typeface="Arial"/>
              <a:buChar char="■"/>
              <a:defRPr sz="1900" b="0" i="0" u="none" strike="noStrike" cap="none">
                <a:solidFill>
                  <a:schemeClr val="dk2"/>
                </a:solidFill>
                <a:latin typeface="Arial"/>
                <a:ea typeface="Arial"/>
                <a:cs typeface="Arial"/>
                <a:sym typeface="Arial"/>
              </a:defRPr>
            </a:lvl9pPr>
          </a:lstStyle>
          <a:p>
            <a:endParaRPr/>
          </a:p>
        </p:txBody>
      </p:sp>
      <p:sp>
        <p:nvSpPr>
          <p:cNvPr id="8" name="Google Shape;8;g53ee682dbd_1_354"/>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png"/><Relationship Id="rId7"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70"/>
        <p:cNvGrpSpPr/>
        <p:nvPr/>
      </p:nvGrpSpPr>
      <p:grpSpPr>
        <a:xfrm>
          <a:off x="0" y="0"/>
          <a:ext cx="0" cy="0"/>
          <a:chOff x="0" y="0"/>
          <a:chExt cx="0" cy="0"/>
        </a:xfrm>
      </p:grpSpPr>
      <p:pic>
        <p:nvPicPr>
          <p:cNvPr id="71" name="Google Shape;71;p1" descr="Picture 10"/>
          <p:cNvPicPr preferRelativeResize="0"/>
          <p:nvPr/>
        </p:nvPicPr>
        <p:blipFill rotWithShape="1">
          <a:blip r:embed="rId3">
            <a:alphaModFix/>
          </a:blip>
          <a:srcRect/>
          <a:stretch/>
        </p:blipFill>
        <p:spPr>
          <a:xfrm>
            <a:off x="717013" y="5804451"/>
            <a:ext cx="1868140" cy="748716"/>
          </a:xfrm>
          <a:prstGeom prst="rect">
            <a:avLst/>
          </a:prstGeom>
          <a:noFill/>
          <a:ln>
            <a:noFill/>
          </a:ln>
        </p:spPr>
      </p:pic>
      <p:pic>
        <p:nvPicPr>
          <p:cNvPr id="72" name="Google Shape;72;p1" descr="Picture 15"/>
          <p:cNvPicPr preferRelativeResize="0"/>
          <p:nvPr/>
        </p:nvPicPr>
        <p:blipFill rotWithShape="1">
          <a:blip r:embed="rId4">
            <a:alphaModFix/>
          </a:blip>
          <a:srcRect/>
          <a:stretch/>
        </p:blipFill>
        <p:spPr>
          <a:xfrm>
            <a:off x="795331" y="147223"/>
            <a:ext cx="4317767" cy="1331904"/>
          </a:xfrm>
          <a:prstGeom prst="rect">
            <a:avLst/>
          </a:prstGeom>
          <a:noFill/>
          <a:ln>
            <a:noFill/>
          </a:ln>
        </p:spPr>
      </p:pic>
      <p:sp>
        <p:nvSpPr>
          <p:cNvPr id="73" name="Google Shape;73;p1"/>
          <p:cNvSpPr txBox="1"/>
          <p:nvPr/>
        </p:nvSpPr>
        <p:spPr>
          <a:xfrm>
            <a:off x="1643550" y="4053880"/>
            <a:ext cx="2980500" cy="6756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C00000"/>
              </a:buClr>
              <a:buSzPts val="1800"/>
              <a:buFont typeface="Arial"/>
              <a:buNone/>
            </a:pPr>
            <a:r>
              <a:rPr lang="en-US" sz="1800" b="1" i="0" u="none" strike="noStrike" cap="none">
                <a:solidFill>
                  <a:srgbClr val="C00000"/>
                </a:solidFill>
                <a:latin typeface="Arial"/>
                <a:ea typeface="Arial"/>
                <a:cs typeface="Arial"/>
                <a:sym typeface="Arial"/>
              </a:rPr>
              <a:t>    </a:t>
            </a:r>
            <a:r>
              <a:rPr lang="en-US" sz="1800" b="1" i="0" u="none" strike="noStrike" cap="none">
                <a:solidFill>
                  <a:srgbClr val="C00000"/>
                </a:solidFill>
                <a:latin typeface="Aharoni"/>
                <a:ea typeface="Aharoni"/>
                <a:cs typeface="Aharoni"/>
                <a:sym typeface="Aharoni"/>
              </a:rPr>
              <a:t>THE ANALYTICS EVENT</a:t>
            </a:r>
            <a:endParaRPr sz="1400" b="0" i="0" u="none" strike="noStrike" cap="none">
              <a:solidFill>
                <a:srgbClr val="000000"/>
              </a:solidFill>
              <a:latin typeface="Arial"/>
              <a:ea typeface="Arial"/>
              <a:cs typeface="Arial"/>
              <a:sym typeface="Arial"/>
            </a:endParaRPr>
          </a:p>
        </p:txBody>
      </p:sp>
      <p:sp>
        <p:nvSpPr>
          <p:cNvPr id="74" name="Google Shape;74;p1"/>
          <p:cNvSpPr txBox="1"/>
          <p:nvPr/>
        </p:nvSpPr>
        <p:spPr>
          <a:xfrm>
            <a:off x="2428251" y="5360547"/>
            <a:ext cx="2684847" cy="332741"/>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595959"/>
              </a:buClr>
              <a:buSzPts val="1600"/>
              <a:buFont typeface="Arial"/>
              <a:buNone/>
            </a:pPr>
            <a:r>
              <a:rPr lang="en-US" sz="1600" b="1" i="0" u="none" strike="noStrike" cap="none">
                <a:solidFill>
                  <a:srgbClr val="595959"/>
                </a:solidFill>
                <a:latin typeface="Arial"/>
                <a:ea typeface="Arial"/>
                <a:cs typeface="Arial"/>
                <a:sym typeface="Arial"/>
              </a:rPr>
              <a:t>Powered by</a:t>
            </a:r>
            <a:endParaRPr sz="1400" b="0" i="0" u="none" strike="noStrike" cap="none">
              <a:solidFill>
                <a:srgbClr val="000000"/>
              </a:solidFill>
              <a:latin typeface="Arial"/>
              <a:ea typeface="Arial"/>
              <a:cs typeface="Arial"/>
              <a:sym typeface="Arial"/>
            </a:endParaRPr>
          </a:p>
        </p:txBody>
      </p:sp>
      <p:sp>
        <p:nvSpPr>
          <p:cNvPr id="75" name="Google Shape;75;p1"/>
          <p:cNvSpPr/>
          <p:nvPr/>
        </p:nvSpPr>
        <p:spPr>
          <a:xfrm>
            <a:off x="6040113" y="0"/>
            <a:ext cx="6144900" cy="68580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76" name="Google Shape;76;p1"/>
          <p:cNvSpPr txBox="1"/>
          <p:nvPr/>
        </p:nvSpPr>
        <p:spPr>
          <a:xfrm>
            <a:off x="6033763" y="1821508"/>
            <a:ext cx="6157522" cy="6756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FFFFFF"/>
              </a:buClr>
              <a:buSzPts val="4000"/>
              <a:buFont typeface="Arial Rounded"/>
              <a:buNone/>
            </a:pPr>
            <a:r>
              <a:rPr lang="en-US" sz="4000" b="1" i="0" u="none" strike="noStrike" cap="none">
                <a:solidFill>
                  <a:srgbClr val="FFFFFF"/>
                </a:solidFill>
                <a:latin typeface="Arial Rounded"/>
                <a:ea typeface="Arial Rounded"/>
                <a:cs typeface="Arial Rounded"/>
                <a:sym typeface="Arial Rounded"/>
              </a:rPr>
              <a:t>KRUNCHH - PRASTHUTI</a:t>
            </a:r>
            <a:endParaRPr sz="1400" b="0" i="0" u="none" strike="noStrike" cap="none">
              <a:solidFill>
                <a:srgbClr val="000000"/>
              </a:solidFill>
              <a:latin typeface="Arial"/>
              <a:ea typeface="Arial"/>
              <a:cs typeface="Arial"/>
              <a:sym typeface="Arial"/>
            </a:endParaRPr>
          </a:p>
        </p:txBody>
      </p:sp>
      <p:sp>
        <p:nvSpPr>
          <p:cNvPr id="77" name="Google Shape;77;p1"/>
          <p:cNvSpPr txBox="1"/>
          <p:nvPr/>
        </p:nvSpPr>
        <p:spPr>
          <a:xfrm>
            <a:off x="7303575" y="3658200"/>
            <a:ext cx="3618000" cy="20409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FFFFFF"/>
              </a:buClr>
              <a:buSzPts val="1800"/>
              <a:buFont typeface="Arial Rounded"/>
              <a:buNone/>
            </a:pPr>
            <a:r>
              <a:rPr lang="en-US" sz="1800" b="1" i="0" u="none" strike="noStrike" cap="none">
                <a:solidFill>
                  <a:srgbClr val="FFFFFF"/>
                </a:solidFill>
                <a:latin typeface="Arial Rounded"/>
                <a:ea typeface="Arial Rounded"/>
                <a:cs typeface="Arial Rounded"/>
                <a:sym typeface="Arial Rounded"/>
              </a:rPr>
              <a:t>IIT MADRAS</a:t>
            </a:r>
            <a:endParaRPr sz="1800" b="1" i="0" u="none" strike="noStrike" cap="none">
              <a:solidFill>
                <a:srgbClr val="FFFFFF"/>
              </a:solidFill>
              <a:latin typeface="Arial Rounded"/>
              <a:ea typeface="Arial Rounded"/>
              <a:cs typeface="Arial Rounded"/>
              <a:sym typeface="Arial Rounded"/>
            </a:endParaRPr>
          </a:p>
          <a:p>
            <a:pPr marL="0" marR="0" lvl="0" indent="0" algn="l" rtl="0">
              <a:lnSpc>
                <a:spcPct val="100000"/>
              </a:lnSpc>
              <a:spcBef>
                <a:spcPts val="0"/>
              </a:spcBef>
              <a:spcAft>
                <a:spcPts val="0"/>
              </a:spcAft>
              <a:buClr>
                <a:srgbClr val="FFFFFF"/>
              </a:buClr>
              <a:buSzPts val="1800"/>
              <a:buFont typeface="Arial Rounded"/>
              <a:buNone/>
            </a:pPr>
            <a:endParaRPr sz="1800" b="1" i="0" u="none" strike="noStrike" cap="none">
              <a:solidFill>
                <a:srgbClr val="FFFFFF"/>
              </a:solidFill>
              <a:latin typeface="Arial Rounded"/>
              <a:ea typeface="Arial Rounded"/>
              <a:cs typeface="Arial Rounded"/>
              <a:sym typeface="Arial Rounded"/>
            </a:endParaRPr>
          </a:p>
          <a:p>
            <a:pPr marL="0" marR="0" lvl="0" indent="0" algn="ctr" rtl="0">
              <a:lnSpc>
                <a:spcPct val="100000"/>
              </a:lnSpc>
              <a:spcBef>
                <a:spcPts val="0"/>
              </a:spcBef>
              <a:spcAft>
                <a:spcPts val="0"/>
              </a:spcAft>
              <a:buClr>
                <a:srgbClr val="FFFFFF"/>
              </a:buClr>
              <a:buSzPts val="1800"/>
              <a:buFont typeface="Arial Rounded"/>
              <a:buNone/>
            </a:pPr>
            <a:r>
              <a:rPr lang="en-US" sz="1800" b="1" i="0" u="none" strike="noStrike" cap="none">
                <a:solidFill>
                  <a:srgbClr val="FFFFFF"/>
                </a:solidFill>
                <a:latin typeface="Arial Rounded"/>
                <a:ea typeface="Arial Rounded"/>
                <a:cs typeface="Arial Rounded"/>
                <a:sym typeface="Arial Rounded"/>
              </a:rPr>
              <a:t>TERRIFIC TRIO : </a:t>
            </a:r>
            <a:endParaRPr sz="1800" b="1" i="0" u="none" strike="noStrike" cap="none">
              <a:solidFill>
                <a:srgbClr val="FFFFFF"/>
              </a:solidFill>
              <a:latin typeface="Arial Rounded"/>
              <a:ea typeface="Arial Rounded"/>
              <a:cs typeface="Arial Rounded"/>
              <a:sym typeface="Arial Rounded"/>
            </a:endParaRPr>
          </a:p>
          <a:p>
            <a:pPr marL="0" marR="0" lvl="0" indent="0" algn="ctr" rtl="0">
              <a:lnSpc>
                <a:spcPct val="100000"/>
              </a:lnSpc>
              <a:spcBef>
                <a:spcPts val="0"/>
              </a:spcBef>
              <a:spcAft>
                <a:spcPts val="0"/>
              </a:spcAft>
              <a:buClr>
                <a:srgbClr val="FFFFFF"/>
              </a:buClr>
              <a:buSzPts val="1800"/>
              <a:buFont typeface="Arial Rounded"/>
              <a:buNone/>
            </a:pPr>
            <a:endParaRPr sz="1800" b="1" i="0" u="none" strike="noStrike" cap="none">
              <a:solidFill>
                <a:srgbClr val="FFFFFF"/>
              </a:solidFill>
              <a:latin typeface="Arial Rounded"/>
              <a:ea typeface="Arial Rounded"/>
              <a:cs typeface="Arial Rounded"/>
              <a:sym typeface="Arial Rounded"/>
            </a:endParaRPr>
          </a:p>
          <a:p>
            <a:pPr marL="0" marR="0" lvl="0" indent="0" algn="ctr" rtl="0">
              <a:lnSpc>
                <a:spcPct val="100000"/>
              </a:lnSpc>
              <a:spcBef>
                <a:spcPts val="0"/>
              </a:spcBef>
              <a:spcAft>
                <a:spcPts val="0"/>
              </a:spcAft>
              <a:buClr>
                <a:schemeClr val="lt1"/>
              </a:buClr>
              <a:buSzPts val="1800"/>
              <a:buFont typeface="Arial Rounded"/>
              <a:buNone/>
            </a:pPr>
            <a:r>
              <a:rPr lang="en-US" sz="1800" b="1" i="0" u="none" strike="noStrike" cap="none">
                <a:solidFill>
                  <a:schemeClr val="lt1"/>
                </a:solidFill>
                <a:latin typeface="Arial Rounded"/>
                <a:ea typeface="Arial Rounded"/>
                <a:cs typeface="Arial Rounded"/>
                <a:sym typeface="Arial Rounded"/>
              </a:rPr>
              <a:t>Abishek S</a:t>
            </a:r>
            <a:endParaRPr sz="1800" b="1" i="0" u="none" strike="noStrike" cap="none">
              <a:solidFill>
                <a:srgbClr val="FFFFFF"/>
              </a:solidFill>
              <a:latin typeface="Arial Rounded"/>
              <a:ea typeface="Arial Rounded"/>
              <a:cs typeface="Arial Rounded"/>
              <a:sym typeface="Arial Rounded"/>
            </a:endParaRPr>
          </a:p>
          <a:p>
            <a:pPr marL="0" marR="0" lvl="0" indent="0" algn="ctr" rtl="0">
              <a:lnSpc>
                <a:spcPct val="100000"/>
              </a:lnSpc>
              <a:spcBef>
                <a:spcPts val="0"/>
              </a:spcBef>
              <a:spcAft>
                <a:spcPts val="0"/>
              </a:spcAft>
              <a:buClr>
                <a:srgbClr val="FFFFFF"/>
              </a:buClr>
              <a:buSzPts val="1800"/>
              <a:buFont typeface="Arial Rounded"/>
              <a:buNone/>
            </a:pPr>
            <a:r>
              <a:rPr lang="en-US" sz="1800" b="1" i="0" u="none" strike="noStrike" cap="none">
                <a:solidFill>
                  <a:srgbClr val="FFFFFF"/>
                </a:solidFill>
                <a:latin typeface="Arial Rounded"/>
                <a:ea typeface="Arial Rounded"/>
                <a:cs typeface="Arial Rounded"/>
                <a:sym typeface="Arial Rounded"/>
              </a:rPr>
              <a:t>M K Vishal Rishi</a:t>
            </a:r>
            <a:endParaRPr sz="1800" b="1" i="0" u="none" strike="noStrike" cap="none">
              <a:solidFill>
                <a:srgbClr val="FFFFFF"/>
              </a:solidFill>
              <a:latin typeface="Arial Rounded"/>
              <a:ea typeface="Arial Rounded"/>
              <a:cs typeface="Arial Rounded"/>
              <a:sym typeface="Arial Rounded"/>
            </a:endParaRPr>
          </a:p>
          <a:p>
            <a:pPr marL="0" marR="0" lvl="0" indent="0" algn="ctr" rtl="0">
              <a:lnSpc>
                <a:spcPct val="100000"/>
              </a:lnSpc>
              <a:spcBef>
                <a:spcPts val="0"/>
              </a:spcBef>
              <a:spcAft>
                <a:spcPts val="0"/>
              </a:spcAft>
              <a:buClr>
                <a:srgbClr val="FFFFFF"/>
              </a:buClr>
              <a:buSzPts val="1800"/>
              <a:buFont typeface="Arial Rounded"/>
              <a:buNone/>
            </a:pPr>
            <a:r>
              <a:rPr lang="en-US" sz="1800" b="1" i="0" u="none" strike="noStrike" cap="none">
                <a:solidFill>
                  <a:srgbClr val="FFFFFF"/>
                </a:solidFill>
                <a:latin typeface="Arial Rounded"/>
                <a:ea typeface="Arial Rounded"/>
                <a:cs typeface="Arial Rounded"/>
                <a:sym typeface="Arial Rounded"/>
              </a:rPr>
              <a:t>S Vishal</a:t>
            </a:r>
            <a:endParaRPr sz="1800" b="1" i="0" u="none" strike="noStrike" cap="none">
              <a:solidFill>
                <a:srgbClr val="FFFFFF"/>
              </a:solidFill>
              <a:latin typeface="Arial Rounded"/>
              <a:ea typeface="Arial Rounded"/>
              <a:cs typeface="Arial Rounded"/>
              <a:sym typeface="Arial Rounded"/>
            </a:endParaRPr>
          </a:p>
          <a:p>
            <a:pPr marL="0" marR="0" lvl="0" indent="0" algn="l" rtl="0">
              <a:lnSpc>
                <a:spcPct val="100000"/>
              </a:lnSpc>
              <a:spcBef>
                <a:spcPts val="0"/>
              </a:spcBef>
              <a:spcAft>
                <a:spcPts val="0"/>
              </a:spcAft>
              <a:buClr>
                <a:srgbClr val="FFFFFF"/>
              </a:buClr>
              <a:buSzPts val="1800"/>
              <a:buFont typeface="Arial Rounded"/>
              <a:buNone/>
            </a:pPr>
            <a:endParaRPr sz="1400" b="0" i="0" u="none" strike="noStrike" cap="none">
              <a:solidFill>
                <a:srgbClr val="000000"/>
              </a:solidFill>
              <a:latin typeface="Arial"/>
              <a:ea typeface="Arial"/>
              <a:cs typeface="Arial"/>
              <a:sym typeface="Arial"/>
            </a:endParaRPr>
          </a:p>
        </p:txBody>
      </p:sp>
      <p:pic>
        <p:nvPicPr>
          <p:cNvPr id="78" name="Google Shape;78;p1" descr="Picture 2"/>
          <p:cNvPicPr preferRelativeResize="0"/>
          <p:nvPr/>
        </p:nvPicPr>
        <p:blipFill rotWithShape="1">
          <a:blip r:embed="rId5">
            <a:alphaModFix/>
          </a:blip>
          <a:srcRect t="30197" b="24753"/>
          <a:stretch/>
        </p:blipFill>
        <p:spPr>
          <a:xfrm>
            <a:off x="1528531" y="2365635"/>
            <a:ext cx="3210579" cy="1489551"/>
          </a:xfrm>
          <a:prstGeom prst="rect">
            <a:avLst/>
          </a:prstGeom>
          <a:noFill/>
          <a:ln>
            <a:noFill/>
          </a:ln>
        </p:spPr>
      </p:pic>
      <p:pic>
        <p:nvPicPr>
          <p:cNvPr id="79" name="Google Shape;79;p1" descr="Picture 4"/>
          <p:cNvPicPr preferRelativeResize="0"/>
          <p:nvPr/>
        </p:nvPicPr>
        <p:blipFill rotWithShape="1">
          <a:blip r:embed="rId6">
            <a:alphaModFix/>
          </a:blip>
          <a:srcRect/>
          <a:stretch/>
        </p:blipFill>
        <p:spPr>
          <a:xfrm>
            <a:off x="2888632" y="5699102"/>
            <a:ext cx="2750461" cy="1034854"/>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g53ee682dbd_2_490" descr="Picture 2"/>
          <p:cNvPicPr preferRelativeResize="0"/>
          <p:nvPr/>
        </p:nvPicPr>
        <p:blipFill rotWithShape="1">
          <a:blip r:embed="rId3">
            <a:alphaModFix/>
          </a:blip>
          <a:srcRect/>
          <a:stretch/>
        </p:blipFill>
        <p:spPr>
          <a:xfrm>
            <a:off x="10964744" y="857490"/>
            <a:ext cx="1076281" cy="431353"/>
          </a:xfrm>
          <a:prstGeom prst="rect">
            <a:avLst/>
          </a:prstGeom>
          <a:noFill/>
          <a:ln>
            <a:noFill/>
          </a:ln>
        </p:spPr>
      </p:pic>
      <p:pic>
        <p:nvPicPr>
          <p:cNvPr id="193" name="Google Shape;193;g53ee682dbd_2_490" descr="Picture 6"/>
          <p:cNvPicPr preferRelativeResize="0"/>
          <p:nvPr/>
        </p:nvPicPr>
        <p:blipFill rotWithShape="1">
          <a:blip r:embed="rId4">
            <a:alphaModFix/>
          </a:blip>
          <a:srcRect/>
          <a:stretch/>
        </p:blipFill>
        <p:spPr>
          <a:xfrm>
            <a:off x="10875291" y="32873"/>
            <a:ext cx="627595" cy="627596"/>
          </a:xfrm>
          <a:prstGeom prst="rect">
            <a:avLst/>
          </a:prstGeom>
          <a:noFill/>
          <a:ln>
            <a:noFill/>
          </a:ln>
        </p:spPr>
      </p:pic>
      <p:pic>
        <p:nvPicPr>
          <p:cNvPr id="194" name="Google Shape;194;g53ee682dbd_2_490" descr="Picture 8"/>
          <p:cNvPicPr preferRelativeResize="0"/>
          <p:nvPr/>
        </p:nvPicPr>
        <p:blipFill rotWithShape="1">
          <a:blip r:embed="rId5">
            <a:alphaModFix/>
          </a:blip>
          <a:srcRect/>
          <a:stretch/>
        </p:blipFill>
        <p:spPr>
          <a:xfrm>
            <a:off x="11502884" y="55506"/>
            <a:ext cx="582329" cy="582330"/>
          </a:xfrm>
          <a:prstGeom prst="rect">
            <a:avLst/>
          </a:prstGeom>
          <a:noFill/>
          <a:ln>
            <a:noFill/>
          </a:ln>
        </p:spPr>
      </p:pic>
      <p:pic>
        <p:nvPicPr>
          <p:cNvPr id="195" name="Google Shape;195;g53ee682dbd_2_490" descr="Picture 1"/>
          <p:cNvPicPr preferRelativeResize="0"/>
          <p:nvPr/>
        </p:nvPicPr>
        <p:blipFill rotWithShape="1">
          <a:blip r:embed="rId6">
            <a:alphaModFix/>
          </a:blip>
          <a:srcRect/>
          <a:stretch/>
        </p:blipFill>
        <p:spPr>
          <a:xfrm>
            <a:off x="10774016" y="1443920"/>
            <a:ext cx="1417984" cy="533513"/>
          </a:xfrm>
          <a:prstGeom prst="rect">
            <a:avLst/>
          </a:prstGeom>
          <a:noFill/>
          <a:ln>
            <a:noFill/>
          </a:ln>
        </p:spPr>
      </p:pic>
      <p:sp>
        <p:nvSpPr>
          <p:cNvPr id="196" name="Google Shape;196;g53ee682dbd_2_490"/>
          <p:cNvSpPr/>
          <p:nvPr/>
        </p:nvSpPr>
        <p:spPr>
          <a:xfrm>
            <a:off x="10786716" y="1977433"/>
            <a:ext cx="1405200" cy="48807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97" name="Google Shape;197;g53ee682dbd_2_490"/>
          <p:cNvSpPr/>
          <p:nvPr/>
        </p:nvSpPr>
        <p:spPr>
          <a:xfrm>
            <a:off x="-51275" y="0"/>
            <a:ext cx="257400" cy="68580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98" name="Google Shape;198;g53ee682dbd_2_490"/>
          <p:cNvSpPr txBox="1"/>
          <p:nvPr/>
        </p:nvSpPr>
        <p:spPr>
          <a:xfrm>
            <a:off x="528667" y="92283"/>
            <a:ext cx="9198300" cy="508800"/>
          </a:xfrm>
          <a:prstGeom prst="rect">
            <a:avLst/>
          </a:prstGeom>
          <a:noFill/>
          <a:ln>
            <a:noFill/>
          </a:ln>
        </p:spPr>
        <p:txBody>
          <a:bodyPr spcFirstLastPara="1" wrap="square" lIns="0" tIns="0" rIns="0" bIns="0" anchor="t" anchorCtr="0">
            <a:noAutofit/>
          </a:bodyPr>
          <a:lstStyle/>
          <a:p>
            <a:pPr marL="0" marR="9030" lvl="0" indent="22578" algn="ctr" rtl="0">
              <a:lnSpc>
                <a:spcPct val="116666"/>
              </a:lnSpc>
              <a:spcBef>
                <a:spcPts val="0"/>
              </a:spcBef>
              <a:spcAft>
                <a:spcPts val="0"/>
              </a:spcAft>
              <a:buClr>
                <a:srgbClr val="001B50"/>
              </a:buClr>
              <a:buSzPts val="3000"/>
              <a:buFont typeface="Arial"/>
              <a:buNone/>
            </a:pPr>
            <a:r>
              <a:rPr lang="en-US" sz="3000" b="1" i="0" u="sng" strike="noStrike" cap="none">
                <a:solidFill>
                  <a:srgbClr val="001B50"/>
                </a:solidFill>
                <a:latin typeface="Arial"/>
                <a:ea typeface="Arial"/>
                <a:cs typeface="Arial"/>
                <a:sym typeface="Arial"/>
              </a:rPr>
              <a:t>Special Campaign- how to? and why to?</a:t>
            </a:r>
            <a:endParaRPr sz="3000" b="0" i="0" u="sng" strike="noStrike" cap="none">
              <a:solidFill>
                <a:srgbClr val="000000"/>
              </a:solidFill>
              <a:latin typeface="Arial"/>
              <a:ea typeface="Arial"/>
              <a:cs typeface="Arial"/>
              <a:sym typeface="Arial"/>
            </a:endParaRPr>
          </a:p>
        </p:txBody>
      </p:sp>
      <p:pic>
        <p:nvPicPr>
          <p:cNvPr id="199" name="Google Shape;199;g53ee682dbd_2_490"/>
          <p:cNvPicPr preferRelativeResize="0"/>
          <p:nvPr/>
        </p:nvPicPr>
        <p:blipFill rotWithShape="1">
          <a:blip r:embed="rId7">
            <a:alphaModFix/>
          </a:blip>
          <a:srcRect/>
          <a:stretch/>
        </p:blipFill>
        <p:spPr>
          <a:xfrm>
            <a:off x="5602475" y="742203"/>
            <a:ext cx="4747300" cy="3047431"/>
          </a:xfrm>
          <a:prstGeom prst="rect">
            <a:avLst/>
          </a:prstGeom>
          <a:noFill/>
          <a:ln>
            <a:noFill/>
          </a:ln>
        </p:spPr>
      </p:pic>
      <p:pic>
        <p:nvPicPr>
          <p:cNvPr id="200" name="Google Shape;200;g53ee682dbd_2_490"/>
          <p:cNvPicPr preferRelativeResize="0"/>
          <p:nvPr/>
        </p:nvPicPr>
        <p:blipFill rotWithShape="1">
          <a:blip r:embed="rId8">
            <a:alphaModFix/>
          </a:blip>
          <a:srcRect/>
          <a:stretch/>
        </p:blipFill>
        <p:spPr>
          <a:xfrm>
            <a:off x="315475" y="733151"/>
            <a:ext cx="4383403" cy="3047425"/>
          </a:xfrm>
          <a:prstGeom prst="rect">
            <a:avLst/>
          </a:prstGeom>
          <a:noFill/>
          <a:ln>
            <a:noFill/>
          </a:ln>
        </p:spPr>
      </p:pic>
      <p:sp>
        <p:nvSpPr>
          <p:cNvPr id="201" name="Google Shape;201;g53ee682dbd_2_490"/>
          <p:cNvSpPr txBox="1"/>
          <p:nvPr/>
        </p:nvSpPr>
        <p:spPr>
          <a:xfrm>
            <a:off x="820650" y="3665775"/>
            <a:ext cx="9713400" cy="627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200"/>
              </a:spcBef>
              <a:spcAft>
                <a:spcPts val="1200"/>
              </a:spcAft>
              <a:buClr>
                <a:srgbClr val="000000"/>
              </a:buClr>
              <a:buSzPts val="2000"/>
              <a:buFont typeface="Arial"/>
              <a:buNone/>
            </a:pPr>
            <a:r>
              <a:rPr lang="en-US" sz="2000" b="0" i="0" u="none" strike="noStrike" cap="none">
                <a:solidFill>
                  <a:schemeClr val="dk1"/>
                </a:solidFill>
                <a:latin typeface="Arial"/>
                <a:ea typeface="Arial"/>
                <a:cs typeface="Arial"/>
                <a:sym typeface="Arial"/>
              </a:rPr>
              <a:t>2012 cohort is the best choice for running the </a:t>
            </a:r>
            <a:r>
              <a:rPr lang="en-US" sz="2000" b="1" i="0" u="none" strike="noStrike" cap="none">
                <a:solidFill>
                  <a:schemeClr val="dk1"/>
                </a:solidFill>
                <a:latin typeface="Arial"/>
                <a:ea typeface="Arial"/>
                <a:cs typeface="Arial"/>
                <a:sym typeface="Arial"/>
              </a:rPr>
              <a:t>special campaign</a:t>
            </a:r>
            <a:endParaRPr sz="2000" b="1" i="0" u="none" strike="noStrike" cap="none">
              <a:solidFill>
                <a:srgbClr val="000000"/>
              </a:solidFill>
              <a:latin typeface="Arial"/>
              <a:ea typeface="Arial"/>
              <a:cs typeface="Arial"/>
              <a:sym typeface="Arial"/>
            </a:endParaRPr>
          </a:p>
        </p:txBody>
      </p:sp>
      <p:pic>
        <p:nvPicPr>
          <p:cNvPr id="202" name="Google Shape;202;g53ee682dbd_2_490"/>
          <p:cNvPicPr preferRelativeResize="0"/>
          <p:nvPr/>
        </p:nvPicPr>
        <p:blipFill rotWithShape="1">
          <a:blip r:embed="rId9">
            <a:alphaModFix/>
          </a:blip>
          <a:srcRect t="26604" b="23685"/>
          <a:stretch/>
        </p:blipFill>
        <p:spPr>
          <a:xfrm>
            <a:off x="1931775" y="4441925"/>
            <a:ext cx="8099851" cy="230130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3" descr="Picture 2"/>
          <p:cNvPicPr preferRelativeResize="0"/>
          <p:nvPr/>
        </p:nvPicPr>
        <p:blipFill rotWithShape="1">
          <a:blip r:embed="rId3">
            <a:alphaModFix/>
          </a:blip>
          <a:srcRect/>
          <a:stretch/>
        </p:blipFill>
        <p:spPr>
          <a:xfrm>
            <a:off x="10964744" y="857490"/>
            <a:ext cx="1076281" cy="431353"/>
          </a:xfrm>
          <a:prstGeom prst="rect">
            <a:avLst/>
          </a:prstGeom>
          <a:noFill/>
          <a:ln>
            <a:noFill/>
          </a:ln>
        </p:spPr>
      </p:pic>
      <p:pic>
        <p:nvPicPr>
          <p:cNvPr id="208" name="Google Shape;208;p3" descr="Picture 6"/>
          <p:cNvPicPr preferRelativeResize="0"/>
          <p:nvPr/>
        </p:nvPicPr>
        <p:blipFill rotWithShape="1">
          <a:blip r:embed="rId4">
            <a:alphaModFix/>
          </a:blip>
          <a:srcRect/>
          <a:stretch/>
        </p:blipFill>
        <p:spPr>
          <a:xfrm>
            <a:off x="10875291" y="32873"/>
            <a:ext cx="627595" cy="627596"/>
          </a:xfrm>
          <a:prstGeom prst="rect">
            <a:avLst/>
          </a:prstGeom>
          <a:noFill/>
          <a:ln>
            <a:noFill/>
          </a:ln>
        </p:spPr>
      </p:pic>
      <p:pic>
        <p:nvPicPr>
          <p:cNvPr id="209" name="Google Shape;209;p3" descr="Picture 8"/>
          <p:cNvPicPr preferRelativeResize="0"/>
          <p:nvPr/>
        </p:nvPicPr>
        <p:blipFill rotWithShape="1">
          <a:blip r:embed="rId5">
            <a:alphaModFix/>
          </a:blip>
          <a:srcRect/>
          <a:stretch/>
        </p:blipFill>
        <p:spPr>
          <a:xfrm>
            <a:off x="11502884" y="55506"/>
            <a:ext cx="582329" cy="582330"/>
          </a:xfrm>
          <a:prstGeom prst="rect">
            <a:avLst/>
          </a:prstGeom>
          <a:noFill/>
          <a:ln>
            <a:noFill/>
          </a:ln>
        </p:spPr>
      </p:pic>
      <p:pic>
        <p:nvPicPr>
          <p:cNvPr id="210" name="Google Shape;210;p3" descr="Picture 1"/>
          <p:cNvPicPr preferRelativeResize="0"/>
          <p:nvPr/>
        </p:nvPicPr>
        <p:blipFill rotWithShape="1">
          <a:blip r:embed="rId6">
            <a:alphaModFix/>
          </a:blip>
          <a:srcRect/>
          <a:stretch/>
        </p:blipFill>
        <p:spPr>
          <a:xfrm>
            <a:off x="10774016" y="1443920"/>
            <a:ext cx="1417984" cy="533513"/>
          </a:xfrm>
          <a:prstGeom prst="rect">
            <a:avLst/>
          </a:prstGeom>
          <a:noFill/>
          <a:ln>
            <a:noFill/>
          </a:ln>
        </p:spPr>
      </p:pic>
      <p:sp>
        <p:nvSpPr>
          <p:cNvPr id="211" name="Google Shape;211;p3"/>
          <p:cNvSpPr/>
          <p:nvPr/>
        </p:nvSpPr>
        <p:spPr>
          <a:xfrm>
            <a:off x="10786716" y="1977433"/>
            <a:ext cx="1405200" cy="48807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2" name="Google Shape;212;p3"/>
          <p:cNvSpPr/>
          <p:nvPr/>
        </p:nvSpPr>
        <p:spPr>
          <a:xfrm>
            <a:off x="-51275" y="0"/>
            <a:ext cx="257400" cy="68580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3" name="Google Shape;213;p3"/>
          <p:cNvSpPr txBox="1"/>
          <p:nvPr/>
        </p:nvSpPr>
        <p:spPr>
          <a:xfrm>
            <a:off x="528676" y="348750"/>
            <a:ext cx="9855300" cy="5088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3200" b="1" i="0" u="sng" strike="noStrike" cap="none">
                <a:solidFill>
                  <a:srgbClr val="000000"/>
                </a:solidFill>
                <a:latin typeface="Arial"/>
                <a:ea typeface="Arial"/>
                <a:cs typeface="Arial"/>
                <a:sym typeface="Arial"/>
              </a:rPr>
              <a:t>Insights From RFM</a:t>
            </a:r>
            <a:endParaRPr sz="3200" b="0" i="0" u="none" strike="noStrike" cap="none">
              <a:solidFill>
                <a:srgbClr val="000000"/>
              </a:solidFill>
              <a:latin typeface="Arial"/>
              <a:ea typeface="Arial"/>
              <a:cs typeface="Arial"/>
              <a:sym typeface="Arial"/>
            </a:endParaRPr>
          </a:p>
        </p:txBody>
      </p:sp>
      <p:sp>
        <p:nvSpPr>
          <p:cNvPr id="214" name="Google Shape;214;p3"/>
          <p:cNvSpPr txBox="1"/>
          <p:nvPr/>
        </p:nvSpPr>
        <p:spPr>
          <a:xfrm>
            <a:off x="4112375" y="1552374"/>
            <a:ext cx="6554700" cy="627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Reduce Customer churn: </a:t>
            </a:r>
            <a:r>
              <a:rPr lang="en-US" sz="1600" b="0" i="0" u="none" strike="noStrike" cap="none">
                <a:solidFill>
                  <a:srgbClr val="000000"/>
                </a:solidFill>
                <a:latin typeface="Arial"/>
                <a:ea typeface="Arial"/>
                <a:cs typeface="Arial"/>
                <a:sym typeface="Arial"/>
              </a:rPr>
              <a:t>Reconnect with these customers. Run Surveys to better know about their needs.</a:t>
            </a:r>
            <a:endParaRPr sz="1600" b="0" i="0" u="none" strike="noStrike" cap="none">
              <a:solidFill>
                <a:srgbClr val="000000"/>
              </a:solidFill>
              <a:latin typeface="Arial"/>
              <a:ea typeface="Arial"/>
              <a:cs typeface="Arial"/>
              <a:sym typeface="Arial"/>
            </a:endParaRPr>
          </a:p>
        </p:txBody>
      </p:sp>
      <p:sp>
        <p:nvSpPr>
          <p:cNvPr id="215" name="Google Shape;215;p3"/>
          <p:cNvSpPr/>
          <p:nvPr/>
        </p:nvSpPr>
        <p:spPr>
          <a:xfrm>
            <a:off x="2935459" y="1299310"/>
            <a:ext cx="896293" cy="841972"/>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6" name="Google Shape;216;p3"/>
          <p:cNvSpPr txBox="1"/>
          <p:nvPr/>
        </p:nvSpPr>
        <p:spPr>
          <a:xfrm>
            <a:off x="3049195" y="1520241"/>
            <a:ext cx="700763"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a:solidFill>
                  <a:schemeClr val="lt1"/>
                </a:solidFill>
                <a:latin typeface="Arial"/>
                <a:ea typeface="Arial"/>
                <a:cs typeface="Arial"/>
                <a:sym typeface="Arial"/>
              </a:rPr>
              <a:t>20%</a:t>
            </a:r>
            <a:endParaRPr sz="2000" b="0" i="0" u="none" strike="noStrike" cap="none">
              <a:solidFill>
                <a:schemeClr val="lt1"/>
              </a:solidFill>
              <a:latin typeface="Arial"/>
              <a:ea typeface="Arial"/>
              <a:cs typeface="Arial"/>
              <a:sym typeface="Arial"/>
            </a:endParaRPr>
          </a:p>
        </p:txBody>
      </p:sp>
      <p:sp>
        <p:nvSpPr>
          <p:cNvPr id="217" name="Google Shape;217;p3"/>
          <p:cNvSpPr txBox="1"/>
          <p:nvPr/>
        </p:nvSpPr>
        <p:spPr>
          <a:xfrm>
            <a:off x="528676" y="1343892"/>
            <a:ext cx="2158099" cy="861774"/>
          </a:xfrm>
          <a:prstGeom prst="rect">
            <a:avLst/>
          </a:prstGeom>
          <a:solidFill>
            <a:srgbClr val="FFAB4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500" b="0" i="1" u="none" strike="noStrike" cap="none">
                <a:solidFill>
                  <a:schemeClr val="lt1"/>
                </a:solidFill>
                <a:latin typeface="Arial"/>
                <a:ea typeface="Arial"/>
                <a:cs typeface="Arial"/>
                <a:sym typeface="Arial"/>
              </a:rPr>
              <a:t>Hibernating &amp; can’t lose</a:t>
            </a:r>
            <a:endParaRPr sz="2500" b="0" i="1" u="none" strike="noStrike" cap="none">
              <a:solidFill>
                <a:schemeClr val="lt1"/>
              </a:solidFill>
              <a:latin typeface="Arial"/>
              <a:ea typeface="Arial"/>
              <a:cs typeface="Arial"/>
              <a:sym typeface="Arial"/>
            </a:endParaRPr>
          </a:p>
        </p:txBody>
      </p:sp>
      <p:sp>
        <p:nvSpPr>
          <p:cNvPr id="218" name="Google Shape;218;p3"/>
          <p:cNvSpPr txBox="1"/>
          <p:nvPr/>
        </p:nvSpPr>
        <p:spPr>
          <a:xfrm>
            <a:off x="499728" y="2666540"/>
            <a:ext cx="2187047" cy="861774"/>
          </a:xfrm>
          <a:prstGeom prst="rect">
            <a:avLst/>
          </a:prstGeom>
          <a:solidFill>
            <a:srgbClr val="FFAB4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500" b="0" i="1" u="none" strike="noStrike" cap="none">
                <a:solidFill>
                  <a:schemeClr val="lt1"/>
                </a:solidFill>
                <a:latin typeface="Arial"/>
                <a:ea typeface="Arial"/>
                <a:cs typeface="Arial"/>
                <a:sym typeface="Arial"/>
              </a:rPr>
              <a:t>Champions and Loyal</a:t>
            </a:r>
            <a:endParaRPr sz="2500" b="0" i="1" u="none" strike="noStrike" cap="none">
              <a:solidFill>
                <a:schemeClr val="lt1"/>
              </a:solidFill>
              <a:latin typeface="Arial"/>
              <a:ea typeface="Arial"/>
              <a:cs typeface="Arial"/>
              <a:sym typeface="Arial"/>
            </a:endParaRPr>
          </a:p>
        </p:txBody>
      </p:sp>
      <p:sp>
        <p:nvSpPr>
          <p:cNvPr id="219" name="Google Shape;219;p3"/>
          <p:cNvSpPr/>
          <p:nvPr/>
        </p:nvSpPr>
        <p:spPr>
          <a:xfrm>
            <a:off x="2951429" y="2666540"/>
            <a:ext cx="896293" cy="841972"/>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0" name="Google Shape;220;p3"/>
          <p:cNvSpPr txBox="1"/>
          <p:nvPr/>
        </p:nvSpPr>
        <p:spPr>
          <a:xfrm>
            <a:off x="3060867" y="2902164"/>
            <a:ext cx="700763"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a:solidFill>
                  <a:schemeClr val="lt1"/>
                </a:solidFill>
                <a:latin typeface="Arial"/>
                <a:ea typeface="Arial"/>
                <a:cs typeface="Arial"/>
                <a:sym typeface="Arial"/>
              </a:rPr>
              <a:t>31%</a:t>
            </a:r>
            <a:endParaRPr sz="2000" b="0" i="0" u="none" strike="noStrike" cap="none">
              <a:solidFill>
                <a:schemeClr val="lt1"/>
              </a:solidFill>
              <a:latin typeface="Arial"/>
              <a:ea typeface="Arial"/>
              <a:cs typeface="Arial"/>
              <a:sym typeface="Arial"/>
            </a:endParaRPr>
          </a:p>
        </p:txBody>
      </p:sp>
      <p:sp>
        <p:nvSpPr>
          <p:cNvPr id="221" name="Google Shape;221;p3"/>
          <p:cNvSpPr txBox="1"/>
          <p:nvPr/>
        </p:nvSpPr>
        <p:spPr>
          <a:xfrm>
            <a:off x="4112375" y="2768727"/>
            <a:ext cx="6554700" cy="842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Product Launches: </a:t>
            </a:r>
            <a:r>
              <a:rPr lang="en-US" sz="1600" b="0" i="0" u="none" strike="noStrike" cap="none">
                <a:solidFill>
                  <a:srgbClr val="000000"/>
                </a:solidFill>
                <a:latin typeface="Arial"/>
                <a:ea typeface="Arial"/>
                <a:cs typeface="Arial"/>
                <a:sym typeface="Arial"/>
              </a:rPr>
              <a:t>With a huge chunk of them being very loyal, we suggest new innovations in the products and services of the company can be tested with their help.</a:t>
            </a:r>
            <a:endParaRPr sz="1600" b="0" i="0" u="none" strike="noStrike" cap="none">
              <a:solidFill>
                <a:srgbClr val="000000"/>
              </a:solidFill>
              <a:latin typeface="Arial"/>
              <a:ea typeface="Arial"/>
              <a:cs typeface="Arial"/>
              <a:sym typeface="Arial"/>
            </a:endParaRPr>
          </a:p>
        </p:txBody>
      </p:sp>
      <p:sp>
        <p:nvSpPr>
          <p:cNvPr id="222" name="Google Shape;222;p3"/>
          <p:cNvSpPr txBox="1"/>
          <p:nvPr/>
        </p:nvSpPr>
        <p:spPr>
          <a:xfrm>
            <a:off x="499727" y="3986810"/>
            <a:ext cx="2187047" cy="1246495"/>
          </a:xfrm>
          <a:prstGeom prst="rect">
            <a:avLst/>
          </a:prstGeom>
          <a:solidFill>
            <a:srgbClr val="FFAB4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500" b="0" i="1" u="none" strike="noStrike" cap="none">
                <a:solidFill>
                  <a:schemeClr val="lt1"/>
                </a:solidFill>
                <a:latin typeface="Arial"/>
                <a:ea typeface="Arial"/>
                <a:cs typeface="Arial"/>
                <a:sym typeface="Arial"/>
              </a:rPr>
              <a:t>Need Attention and about to sleep</a:t>
            </a:r>
            <a:endParaRPr sz="2500" b="0" i="1" u="none" strike="noStrike" cap="none">
              <a:solidFill>
                <a:schemeClr val="lt1"/>
              </a:solidFill>
              <a:latin typeface="Arial"/>
              <a:ea typeface="Arial"/>
              <a:cs typeface="Arial"/>
              <a:sym typeface="Arial"/>
            </a:endParaRPr>
          </a:p>
        </p:txBody>
      </p:sp>
      <p:sp>
        <p:nvSpPr>
          <p:cNvPr id="223" name="Google Shape;223;p3"/>
          <p:cNvSpPr/>
          <p:nvPr/>
        </p:nvSpPr>
        <p:spPr>
          <a:xfrm>
            <a:off x="2911656" y="4008019"/>
            <a:ext cx="896293" cy="841972"/>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4" name="Google Shape;224;p3"/>
          <p:cNvSpPr txBox="1"/>
          <p:nvPr/>
        </p:nvSpPr>
        <p:spPr>
          <a:xfrm>
            <a:off x="3033223" y="4228950"/>
            <a:ext cx="700763"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a:solidFill>
                  <a:schemeClr val="lt1"/>
                </a:solidFill>
                <a:latin typeface="Arial"/>
                <a:ea typeface="Arial"/>
                <a:cs typeface="Arial"/>
                <a:sym typeface="Arial"/>
              </a:rPr>
              <a:t>25%</a:t>
            </a:r>
            <a:endParaRPr sz="2000" b="0" i="0" u="none" strike="noStrike" cap="none">
              <a:solidFill>
                <a:schemeClr val="lt1"/>
              </a:solidFill>
              <a:latin typeface="Arial"/>
              <a:ea typeface="Arial"/>
              <a:cs typeface="Arial"/>
              <a:sym typeface="Arial"/>
            </a:endParaRPr>
          </a:p>
        </p:txBody>
      </p:sp>
      <p:sp>
        <p:nvSpPr>
          <p:cNvPr id="225" name="Google Shape;225;p3"/>
          <p:cNvSpPr txBox="1"/>
          <p:nvPr/>
        </p:nvSpPr>
        <p:spPr>
          <a:xfrm>
            <a:off x="4107775" y="4014720"/>
            <a:ext cx="6554700" cy="841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Run personalized offers: </a:t>
            </a:r>
            <a:r>
              <a:rPr lang="en-US" sz="1600" b="0" i="0" u="none" strike="noStrike" cap="none">
                <a:solidFill>
                  <a:srgbClr val="000000"/>
                </a:solidFill>
                <a:latin typeface="Arial"/>
                <a:ea typeface="Arial"/>
                <a:cs typeface="Arial"/>
                <a:sym typeface="Arial"/>
              </a:rPr>
              <a:t>With special offers, these customers who have once experienced the company’s products could be back into the main fold!</a:t>
            </a:r>
            <a:endParaRPr sz="1600" b="0" i="0" u="none" strike="noStrike" cap="none">
              <a:solidFill>
                <a:srgbClr val="000000"/>
              </a:solidFill>
              <a:latin typeface="Arial"/>
              <a:ea typeface="Arial"/>
              <a:cs typeface="Arial"/>
              <a:sym typeface="Arial"/>
            </a:endParaRPr>
          </a:p>
        </p:txBody>
      </p:sp>
      <p:sp>
        <p:nvSpPr>
          <p:cNvPr id="226" name="Google Shape;226;p3"/>
          <p:cNvSpPr txBox="1"/>
          <p:nvPr/>
        </p:nvSpPr>
        <p:spPr>
          <a:xfrm>
            <a:off x="832570" y="5443684"/>
            <a:ext cx="9551406" cy="1323439"/>
          </a:xfrm>
          <a:prstGeom prst="rect">
            <a:avLst/>
          </a:prstGeom>
          <a:noFill/>
          <a:ln>
            <a:noFill/>
          </a:ln>
        </p:spPr>
        <p:txBody>
          <a:bodyPr spcFirstLastPara="1" wrap="square" lIns="91425" tIns="45700" rIns="91425" bIns="45700" anchor="t" anchorCtr="0">
            <a:spAutoFit/>
          </a:bodyPr>
          <a:lstStyle/>
          <a:p>
            <a:pPr marL="285750" marR="0" lvl="0" indent="-273050" algn="l" rtl="0">
              <a:lnSpc>
                <a:spcPct val="100000"/>
              </a:lnSpc>
              <a:spcBef>
                <a:spcPts val="0"/>
              </a:spcBef>
              <a:spcAft>
                <a:spcPts val="0"/>
              </a:spcAft>
              <a:buClr>
                <a:srgbClr val="000000"/>
              </a:buClr>
              <a:buSzPts val="1800"/>
              <a:buFont typeface="Noto Sans Symbols"/>
              <a:buChar char="⮚"/>
            </a:pPr>
            <a:r>
              <a:rPr lang="en-US" sz="1800" b="1" i="0" u="none" strike="noStrike" cap="none">
                <a:solidFill>
                  <a:srgbClr val="000000"/>
                </a:solidFill>
                <a:latin typeface="Arial"/>
                <a:ea typeface="Arial"/>
                <a:cs typeface="Arial"/>
                <a:sym typeface="Arial"/>
              </a:rPr>
              <a:t>Marketing costs </a:t>
            </a:r>
            <a:r>
              <a:rPr lang="en-US" sz="1800" b="0" i="0" u="none" strike="noStrike" cap="none">
                <a:solidFill>
                  <a:srgbClr val="000000"/>
                </a:solidFill>
                <a:latin typeface="Arial"/>
                <a:ea typeface="Arial"/>
                <a:cs typeface="Arial"/>
                <a:sym typeface="Arial"/>
              </a:rPr>
              <a:t>are </a:t>
            </a:r>
            <a:r>
              <a:rPr lang="en-US" sz="1800" b="1" i="0" u="none" strike="noStrike" cap="none">
                <a:solidFill>
                  <a:srgbClr val="000000"/>
                </a:solidFill>
                <a:latin typeface="Arial"/>
                <a:ea typeface="Arial"/>
                <a:cs typeface="Arial"/>
                <a:sym typeface="Arial"/>
              </a:rPr>
              <a:t>minimized</a:t>
            </a:r>
            <a:r>
              <a:rPr lang="en-US" sz="1800" b="0" i="0" u="none" strike="noStrike" cap="none">
                <a:solidFill>
                  <a:srgbClr val="000000"/>
                </a:solidFill>
                <a:latin typeface="Arial"/>
                <a:ea typeface="Arial"/>
                <a:cs typeface="Arial"/>
                <a:sym typeface="Arial"/>
              </a:rPr>
              <a:t> as a result of strengthening of customer base and targeted advertisements</a:t>
            </a:r>
            <a:endParaRPr sz="1800" b="1" i="0" u="none" strike="noStrike" cap="none">
              <a:solidFill>
                <a:srgbClr val="000000"/>
              </a:solidFill>
              <a:latin typeface="Arial"/>
              <a:ea typeface="Arial"/>
              <a:cs typeface="Arial"/>
              <a:sym typeface="Arial"/>
            </a:endParaRPr>
          </a:p>
          <a:p>
            <a:pPr marL="285750" marR="0" lvl="0" indent="-27305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2012 Customers form a part of the bottom two categories as well as potential loyalists. So they deserve the special campaign as mentioned earlier</a:t>
            </a:r>
            <a:endParaRPr sz="18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ga6957f3ca6_0_3" descr="Picture 2"/>
          <p:cNvPicPr preferRelativeResize="0"/>
          <p:nvPr/>
        </p:nvPicPr>
        <p:blipFill rotWithShape="1">
          <a:blip r:embed="rId3">
            <a:alphaModFix/>
          </a:blip>
          <a:srcRect/>
          <a:stretch/>
        </p:blipFill>
        <p:spPr>
          <a:xfrm>
            <a:off x="10964744" y="857490"/>
            <a:ext cx="1076281" cy="431353"/>
          </a:xfrm>
          <a:prstGeom prst="rect">
            <a:avLst/>
          </a:prstGeom>
          <a:noFill/>
          <a:ln>
            <a:noFill/>
          </a:ln>
        </p:spPr>
      </p:pic>
      <p:pic>
        <p:nvPicPr>
          <p:cNvPr id="232" name="Google Shape;232;ga6957f3ca6_0_3" descr="Picture 6"/>
          <p:cNvPicPr preferRelativeResize="0"/>
          <p:nvPr/>
        </p:nvPicPr>
        <p:blipFill rotWithShape="1">
          <a:blip r:embed="rId4">
            <a:alphaModFix/>
          </a:blip>
          <a:srcRect/>
          <a:stretch/>
        </p:blipFill>
        <p:spPr>
          <a:xfrm>
            <a:off x="10875291" y="32873"/>
            <a:ext cx="627595" cy="627596"/>
          </a:xfrm>
          <a:prstGeom prst="rect">
            <a:avLst/>
          </a:prstGeom>
          <a:noFill/>
          <a:ln>
            <a:noFill/>
          </a:ln>
        </p:spPr>
      </p:pic>
      <p:pic>
        <p:nvPicPr>
          <p:cNvPr id="233" name="Google Shape;233;ga6957f3ca6_0_3" descr="Picture 8"/>
          <p:cNvPicPr preferRelativeResize="0"/>
          <p:nvPr/>
        </p:nvPicPr>
        <p:blipFill rotWithShape="1">
          <a:blip r:embed="rId5">
            <a:alphaModFix/>
          </a:blip>
          <a:srcRect/>
          <a:stretch/>
        </p:blipFill>
        <p:spPr>
          <a:xfrm>
            <a:off x="11502884" y="55506"/>
            <a:ext cx="582329" cy="582330"/>
          </a:xfrm>
          <a:prstGeom prst="rect">
            <a:avLst/>
          </a:prstGeom>
          <a:noFill/>
          <a:ln>
            <a:noFill/>
          </a:ln>
        </p:spPr>
      </p:pic>
      <p:pic>
        <p:nvPicPr>
          <p:cNvPr id="234" name="Google Shape;234;ga6957f3ca6_0_3" descr="Picture 1"/>
          <p:cNvPicPr preferRelativeResize="0"/>
          <p:nvPr/>
        </p:nvPicPr>
        <p:blipFill rotWithShape="1">
          <a:blip r:embed="rId6">
            <a:alphaModFix/>
          </a:blip>
          <a:srcRect/>
          <a:stretch/>
        </p:blipFill>
        <p:spPr>
          <a:xfrm>
            <a:off x="10774016" y="1443920"/>
            <a:ext cx="1417984" cy="533513"/>
          </a:xfrm>
          <a:prstGeom prst="rect">
            <a:avLst/>
          </a:prstGeom>
          <a:noFill/>
          <a:ln>
            <a:noFill/>
          </a:ln>
        </p:spPr>
      </p:pic>
      <p:sp>
        <p:nvSpPr>
          <p:cNvPr id="235" name="Google Shape;235;ga6957f3ca6_0_3"/>
          <p:cNvSpPr/>
          <p:nvPr/>
        </p:nvSpPr>
        <p:spPr>
          <a:xfrm>
            <a:off x="10705726" y="1977425"/>
            <a:ext cx="1486200" cy="48807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6" name="Google Shape;236;ga6957f3ca6_0_3"/>
          <p:cNvSpPr/>
          <p:nvPr/>
        </p:nvSpPr>
        <p:spPr>
          <a:xfrm>
            <a:off x="-51275" y="0"/>
            <a:ext cx="257400" cy="68580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7" name="Google Shape;237;ga6957f3ca6_0_3"/>
          <p:cNvSpPr txBox="1"/>
          <p:nvPr/>
        </p:nvSpPr>
        <p:spPr>
          <a:xfrm>
            <a:off x="528676" y="348750"/>
            <a:ext cx="9855300" cy="5088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3200" b="1" u="sng"/>
              <a:t>Buying Practices</a:t>
            </a:r>
            <a:endParaRPr sz="3200" b="1" u="sng"/>
          </a:p>
          <a:p>
            <a:pPr marL="0" marR="0" lvl="0" indent="0" algn="ctr" rtl="0">
              <a:lnSpc>
                <a:spcPct val="100000"/>
              </a:lnSpc>
              <a:spcBef>
                <a:spcPts val="0"/>
              </a:spcBef>
              <a:spcAft>
                <a:spcPts val="0"/>
              </a:spcAft>
              <a:buNone/>
            </a:pPr>
            <a:endParaRPr sz="3200" b="1" u="sng"/>
          </a:p>
        </p:txBody>
      </p:sp>
      <p:pic>
        <p:nvPicPr>
          <p:cNvPr id="238" name="Google Shape;238;ga6957f3ca6_0_3"/>
          <p:cNvPicPr preferRelativeResize="0"/>
          <p:nvPr/>
        </p:nvPicPr>
        <p:blipFill>
          <a:blip r:embed="rId7">
            <a:alphaModFix/>
          </a:blip>
          <a:stretch>
            <a:fillRect/>
          </a:stretch>
        </p:blipFill>
        <p:spPr>
          <a:xfrm>
            <a:off x="6096000" y="1498600"/>
            <a:ext cx="4371975" cy="1885950"/>
          </a:xfrm>
          <a:prstGeom prst="rect">
            <a:avLst/>
          </a:prstGeom>
          <a:noFill/>
          <a:ln>
            <a:noFill/>
          </a:ln>
        </p:spPr>
      </p:pic>
      <p:sp>
        <p:nvSpPr>
          <p:cNvPr id="239" name="Google Shape;239;ga6957f3ca6_0_3"/>
          <p:cNvSpPr txBox="1"/>
          <p:nvPr/>
        </p:nvSpPr>
        <p:spPr>
          <a:xfrm>
            <a:off x="791975" y="930425"/>
            <a:ext cx="95919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t>Top 5 items ranked by total sales: Storage </a:t>
            </a:r>
            <a:r>
              <a:rPr lang="en-US" sz="2500" b="1"/>
              <a:t>negatively</a:t>
            </a:r>
            <a:r>
              <a:rPr lang="en-US" sz="2500"/>
              <a:t> affects sales </a:t>
            </a:r>
            <a:endParaRPr sz="2500"/>
          </a:p>
        </p:txBody>
      </p:sp>
      <p:sp>
        <p:nvSpPr>
          <p:cNvPr id="240" name="Google Shape;240;ga6957f3ca6_0_3"/>
          <p:cNvSpPr txBox="1"/>
          <p:nvPr/>
        </p:nvSpPr>
        <p:spPr>
          <a:xfrm>
            <a:off x="313100" y="3518550"/>
            <a:ext cx="33195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t>Top 25%</a:t>
            </a:r>
            <a:endParaRPr sz="2500"/>
          </a:p>
        </p:txBody>
      </p:sp>
      <p:sp>
        <p:nvSpPr>
          <p:cNvPr id="241" name="Google Shape;241;ga6957f3ca6_0_3"/>
          <p:cNvSpPr txBox="1"/>
          <p:nvPr/>
        </p:nvSpPr>
        <p:spPr>
          <a:xfrm>
            <a:off x="6233175" y="3443925"/>
            <a:ext cx="33195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t>Bottom 25%</a:t>
            </a:r>
            <a:endParaRPr sz="2500"/>
          </a:p>
        </p:txBody>
      </p:sp>
      <p:pic>
        <p:nvPicPr>
          <p:cNvPr id="242" name="Google Shape;242;ga6957f3ca6_0_3"/>
          <p:cNvPicPr preferRelativeResize="0"/>
          <p:nvPr/>
        </p:nvPicPr>
        <p:blipFill>
          <a:blip r:embed="rId8">
            <a:alphaModFix/>
          </a:blip>
          <a:stretch>
            <a:fillRect/>
          </a:stretch>
        </p:blipFill>
        <p:spPr>
          <a:xfrm>
            <a:off x="313100" y="1512100"/>
            <a:ext cx="4514850" cy="1933575"/>
          </a:xfrm>
          <a:prstGeom prst="rect">
            <a:avLst/>
          </a:prstGeom>
          <a:noFill/>
          <a:ln>
            <a:noFill/>
          </a:ln>
        </p:spPr>
      </p:pic>
      <p:pic>
        <p:nvPicPr>
          <p:cNvPr id="243" name="Google Shape;243;ga6957f3ca6_0_3"/>
          <p:cNvPicPr preferRelativeResize="0"/>
          <p:nvPr/>
        </p:nvPicPr>
        <p:blipFill rotWithShape="1">
          <a:blip r:embed="rId9">
            <a:alphaModFix/>
          </a:blip>
          <a:srcRect t="4269"/>
          <a:stretch/>
        </p:blipFill>
        <p:spPr>
          <a:xfrm>
            <a:off x="313100" y="4284100"/>
            <a:ext cx="7743825" cy="2574025"/>
          </a:xfrm>
          <a:prstGeom prst="rect">
            <a:avLst/>
          </a:prstGeom>
          <a:noFill/>
          <a:ln>
            <a:noFill/>
          </a:ln>
        </p:spPr>
      </p:pic>
      <p:cxnSp>
        <p:nvCxnSpPr>
          <p:cNvPr id="244" name="Google Shape;244;ga6957f3ca6_0_3"/>
          <p:cNvCxnSpPr/>
          <p:nvPr/>
        </p:nvCxnSpPr>
        <p:spPr>
          <a:xfrm>
            <a:off x="490675" y="4111925"/>
            <a:ext cx="10186500" cy="14400"/>
          </a:xfrm>
          <a:prstGeom prst="straightConnector1">
            <a:avLst/>
          </a:prstGeom>
          <a:noFill/>
          <a:ln w="19050" cap="flat" cmpd="sng">
            <a:solidFill>
              <a:srgbClr val="000000"/>
            </a:solidFill>
            <a:prstDash val="solid"/>
            <a:round/>
            <a:headEnd type="none" w="med" len="med"/>
            <a:tailEnd type="none" w="med" len="med"/>
          </a:ln>
        </p:spPr>
      </p:cxnSp>
      <p:sp>
        <p:nvSpPr>
          <p:cNvPr id="245" name="Google Shape;245;ga6957f3ca6_0_3"/>
          <p:cNvSpPr txBox="1"/>
          <p:nvPr/>
        </p:nvSpPr>
        <p:spPr>
          <a:xfrm>
            <a:off x="7678675" y="4749475"/>
            <a:ext cx="3095400" cy="146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Customers receiving high average discounts don’t necessarily have high RFM.</a:t>
            </a:r>
            <a:endParaRPr sz="2000" b="0" i="0" u="none" strike="noStrike" cap="none">
              <a:solidFill>
                <a:srgbClr val="000000"/>
              </a:solidFill>
              <a:latin typeface="Arial"/>
              <a:ea typeface="Arial"/>
              <a:cs typeface="Arial"/>
              <a:sym typeface="Arial"/>
            </a:endParaRPr>
          </a:p>
        </p:txBody>
      </p:sp>
      <p:sp>
        <p:nvSpPr>
          <p:cNvPr id="246" name="Google Shape;246;ga6957f3ca6_0_3"/>
          <p:cNvSpPr txBox="1"/>
          <p:nvPr/>
        </p:nvSpPr>
        <p:spPr>
          <a:xfrm>
            <a:off x="10645425" y="4778125"/>
            <a:ext cx="1839600" cy="140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000"/>
              <a:buFont typeface="Arial"/>
              <a:buNone/>
            </a:pPr>
            <a:r>
              <a:rPr lang="en-US" sz="2000" b="1">
                <a:solidFill>
                  <a:srgbClr val="FFFFFF"/>
                </a:solidFill>
              </a:rPr>
              <a:t>Law of Diminishing Returns</a:t>
            </a:r>
            <a:endParaRPr sz="2000" b="1">
              <a:solidFill>
                <a:srgbClr val="FFFFFF"/>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0"/>
        <p:cNvGrpSpPr/>
        <p:nvPr/>
      </p:nvGrpSpPr>
      <p:grpSpPr>
        <a:xfrm>
          <a:off x="0" y="0"/>
          <a:ext cx="0" cy="0"/>
          <a:chOff x="0" y="0"/>
          <a:chExt cx="0" cy="0"/>
        </a:xfrm>
      </p:grpSpPr>
      <p:sp>
        <p:nvSpPr>
          <p:cNvPr id="251" name="Google Shape;251;g53ee682dbd_0_178"/>
          <p:cNvSpPr txBox="1">
            <a:spLocks noGrp="1"/>
          </p:cNvSpPr>
          <p:nvPr>
            <p:ph type="ctrTitle"/>
          </p:nvPr>
        </p:nvSpPr>
        <p:spPr>
          <a:xfrm>
            <a:off x="608800" y="612367"/>
            <a:ext cx="6867300" cy="24597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5900"/>
              <a:buNone/>
            </a:pPr>
            <a:r>
              <a:rPr lang="en-US"/>
              <a:t>Sales and Profitability</a:t>
            </a:r>
            <a:endParaRPr/>
          </a:p>
        </p:txBody>
      </p:sp>
      <p:grpSp>
        <p:nvGrpSpPr>
          <p:cNvPr id="252" name="Google Shape;252;g53ee682dbd_0_178"/>
          <p:cNvGrpSpPr/>
          <p:nvPr/>
        </p:nvGrpSpPr>
        <p:grpSpPr>
          <a:xfrm>
            <a:off x="11057455" y="5785950"/>
            <a:ext cx="880256" cy="782048"/>
            <a:chOff x="5292575" y="3681900"/>
            <a:chExt cx="420150" cy="373275"/>
          </a:xfrm>
        </p:grpSpPr>
        <p:sp>
          <p:nvSpPr>
            <p:cNvPr id="253" name="Google Shape;253;g53ee682dbd_0_178"/>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g53ee682dbd_0_178"/>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g53ee682dbd_0_178"/>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g53ee682dbd_0_178"/>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g53ee682dbd_0_178"/>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g53ee682dbd_0_178"/>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g53ee682dbd_0_178"/>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pic>
        <p:nvPicPr>
          <p:cNvPr id="264" name="Google Shape;264;g53ee682dbd_0_208" descr="Picture 2"/>
          <p:cNvPicPr preferRelativeResize="0"/>
          <p:nvPr/>
        </p:nvPicPr>
        <p:blipFill rotWithShape="1">
          <a:blip r:embed="rId3">
            <a:alphaModFix/>
          </a:blip>
          <a:srcRect/>
          <a:stretch/>
        </p:blipFill>
        <p:spPr>
          <a:xfrm>
            <a:off x="10964744" y="857490"/>
            <a:ext cx="1076281" cy="431353"/>
          </a:xfrm>
          <a:prstGeom prst="rect">
            <a:avLst/>
          </a:prstGeom>
          <a:noFill/>
          <a:ln>
            <a:noFill/>
          </a:ln>
        </p:spPr>
      </p:pic>
      <p:pic>
        <p:nvPicPr>
          <p:cNvPr id="265" name="Google Shape;265;g53ee682dbd_0_208" descr="Picture 6"/>
          <p:cNvPicPr preferRelativeResize="0"/>
          <p:nvPr/>
        </p:nvPicPr>
        <p:blipFill rotWithShape="1">
          <a:blip r:embed="rId4">
            <a:alphaModFix/>
          </a:blip>
          <a:srcRect/>
          <a:stretch/>
        </p:blipFill>
        <p:spPr>
          <a:xfrm>
            <a:off x="10875291" y="32873"/>
            <a:ext cx="627595" cy="627596"/>
          </a:xfrm>
          <a:prstGeom prst="rect">
            <a:avLst/>
          </a:prstGeom>
          <a:noFill/>
          <a:ln>
            <a:noFill/>
          </a:ln>
        </p:spPr>
      </p:pic>
      <p:pic>
        <p:nvPicPr>
          <p:cNvPr id="266" name="Google Shape;266;g53ee682dbd_0_208" descr="Picture 8"/>
          <p:cNvPicPr preferRelativeResize="0"/>
          <p:nvPr/>
        </p:nvPicPr>
        <p:blipFill rotWithShape="1">
          <a:blip r:embed="rId5">
            <a:alphaModFix/>
          </a:blip>
          <a:srcRect/>
          <a:stretch/>
        </p:blipFill>
        <p:spPr>
          <a:xfrm>
            <a:off x="11502884" y="55506"/>
            <a:ext cx="582329" cy="582330"/>
          </a:xfrm>
          <a:prstGeom prst="rect">
            <a:avLst/>
          </a:prstGeom>
          <a:noFill/>
          <a:ln>
            <a:noFill/>
          </a:ln>
        </p:spPr>
      </p:pic>
      <p:pic>
        <p:nvPicPr>
          <p:cNvPr id="267" name="Google Shape;267;g53ee682dbd_0_208" descr="Picture 1"/>
          <p:cNvPicPr preferRelativeResize="0"/>
          <p:nvPr/>
        </p:nvPicPr>
        <p:blipFill rotWithShape="1">
          <a:blip r:embed="rId6">
            <a:alphaModFix/>
          </a:blip>
          <a:srcRect/>
          <a:stretch/>
        </p:blipFill>
        <p:spPr>
          <a:xfrm>
            <a:off x="10774016" y="1443920"/>
            <a:ext cx="1417984" cy="533513"/>
          </a:xfrm>
          <a:prstGeom prst="rect">
            <a:avLst/>
          </a:prstGeom>
          <a:noFill/>
          <a:ln>
            <a:noFill/>
          </a:ln>
        </p:spPr>
      </p:pic>
      <p:sp>
        <p:nvSpPr>
          <p:cNvPr id="268" name="Google Shape;268;g53ee682dbd_0_208"/>
          <p:cNvSpPr/>
          <p:nvPr/>
        </p:nvSpPr>
        <p:spPr>
          <a:xfrm>
            <a:off x="10786716" y="1977433"/>
            <a:ext cx="1405200" cy="48807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69" name="Google Shape;269;g53ee682dbd_0_208"/>
          <p:cNvSpPr/>
          <p:nvPr/>
        </p:nvSpPr>
        <p:spPr>
          <a:xfrm>
            <a:off x="-51275" y="0"/>
            <a:ext cx="257400" cy="68580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70" name="Google Shape;270;g53ee682dbd_0_208"/>
          <p:cNvSpPr txBox="1"/>
          <p:nvPr/>
        </p:nvSpPr>
        <p:spPr>
          <a:xfrm>
            <a:off x="528676" y="92275"/>
            <a:ext cx="9978300" cy="508800"/>
          </a:xfrm>
          <a:prstGeom prst="rect">
            <a:avLst/>
          </a:prstGeom>
          <a:noFill/>
          <a:ln>
            <a:noFill/>
          </a:ln>
        </p:spPr>
        <p:txBody>
          <a:bodyPr spcFirstLastPara="1" wrap="square" lIns="0" tIns="0" rIns="0" bIns="0" anchor="t" anchorCtr="0">
            <a:noAutofit/>
          </a:bodyPr>
          <a:lstStyle/>
          <a:p>
            <a:pPr marL="0" marR="9030" lvl="0" indent="22578" algn="ctr" rtl="0">
              <a:lnSpc>
                <a:spcPct val="116666"/>
              </a:lnSpc>
              <a:spcBef>
                <a:spcPts val="0"/>
              </a:spcBef>
              <a:spcAft>
                <a:spcPts val="0"/>
              </a:spcAft>
              <a:buClr>
                <a:srgbClr val="001B50"/>
              </a:buClr>
              <a:buSzPts val="3000"/>
              <a:buFont typeface="Arial"/>
              <a:buNone/>
            </a:pPr>
            <a:r>
              <a:rPr lang="en-US" sz="3000" b="1" i="0" u="none" strike="noStrike" cap="none">
                <a:solidFill>
                  <a:srgbClr val="001B50"/>
                </a:solidFill>
                <a:latin typeface="Raleway"/>
                <a:ea typeface="Raleway"/>
                <a:cs typeface="Raleway"/>
                <a:sym typeface="Raleway"/>
              </a:rPr>
              <a:t>SALES FORECAST - ROADMAP</a:t>
            </a:r>
            <a:r>
              <a:rPr lang="en-US" sz="3000" b="1" i="0" u="none" strike="noStrike" cap="none">
                <a:solidFill>
                  <a:srgbClr val="001B5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71" name="Google Shape;271;g53ee682dbd_0_208"/>
          <p:cNvSpPr txBox="1"/>
          <p:nvPr/>
        </p:nvSpPr>
        <p:spPr>
          <a:xfrm>
            <a:off x="380662" y="1123625"/>
            <a:ext cx="3067800" cy="13173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i="0" u="none" strike="noStrike" cap="none">
                <a:solidFill>
                  <a:schemeClr val="lt1"/>
                </a:solidFill>
              </a:rPr>
              <a:t>There are 3 types of products :</a:t>
            </a:r>
            <a:endParaRPr sz="1600" i="0" u="none" strike="noStrike" cap="none">
              <a:solidFill>
                <a:schemeClr val="lt1"/>
              </a:solidFill>
            </a:endParaRPr>
          </a:p>
          <a:p>
            <a:pPr marL="457200" marR="0" lvl="0" indent="-330200" algn="l" rtl="0">
              <a:lnSpc>
                <a:spcPct val="100000"/>
              </a:lnSpc>
              <a:spcBef>
                <a:spcPts val="0"/>
              </a:spcBef>
              <a:spcAft>
                <a:spcPts val="0"/>
              </a:spcAft>
              <a:buClr>
                <a:schemeClr val="lt1"/>
              </a:buClr>
              <a:buSzPts val="1600"/>
              <a:buChar char="●"/>
            </a:pPr>
            <a:r>
              <a:rPr lang="en-US" sz="1600" i="0" u="none" strike="noStrike" cap="none">
                <a:solidFill>
                  <a:schemeClr val="lt1"/>
                </a:solidFill>
              </a:rPr>
              <a:t>Furniture</a:t>
            </a:r>
            <a:endParaRPr sz="1600" i="0" u="none" strike="noStrike" cap="none">
              <a:solidFill>
                <a:schemeClr val="lt1"/>
              </a:solidFill>
            </a:endParaRPr>
          </a:p>
          <a:p>
            <a:pPr marL="457200" marR="0" lvl="0" indent="-330200" algn="l" rtl="0">
              <a:lnSpc>
                <a:spcPct val="100000"/>
              </a:lnSpc>
              <a:spcBef>
                <a:spcPts val="0"/>
              </a:spcBef>
              <a:spcAft>
                <a:spcPts val="0"/>
              </a:spcAft>
              <a:buClr>
                <a:schemeClr val="lt1"/>
              </a:buClr>
              <a:buSzPts val="1600"/>
              <a:buChar char="●"/>
            </a:pPr>
            <a:r>
              <a:rPr lang="en-US" sz="1600" i="0" u="none" strike="noStrike" cap="none">
                <a:solidFill>
                  <a:schemeClr val="lt1"/>
                </a:solidFill>
              </a:rPr>
              <a:t>Office Supplies</a:t>
            </a:r>
            <a:endParaRPr sz="1600" i="0" u="none" strike="noStrike" cap="none">
              <a:solidFill>
                <a:schemeClr val="lt1"/>
              </a:solidFill>
            </a:endParaRPr>
          </a:p>
          <a:p>
            <a:pPr marL="457200" marR="0" lvl="0" indent="-330200" algn="l" rtl="0">
              <a:lnSpc>
                <a:spcPct val="100000"/>
              </a:lnSpc>
              <a:spcBef>
                <a:spcPts val="0"/>
              </a:spcBef>
              <a:spcAft>
                <a:spcPts val="0"/>
              </a:spcAft>
              <a:buClr>
                <a:schemeClr val="lt1"/>
              </a:buClr>
              <a:buSzPts val="1600"/>
              <a:buChar char="●"/>
            </a:pPr>
            <a:r>
              <a:rPr lang="en-US" sz="1600" i="0" u="none" strike="noStrike" cap="none">
                <a:solidFill>
                  <a:schemeClr val="lt1"/>
                </a:solidFill>
              </a:rPr>
              <a:t>Technology</a:t>
            </a:r>
            <a:endParaRPr sz="1600" i="0" u="none" strike="noStrike" cap="none">
              <a:solidFill>
                <a:schemeClr val="lt1"/>
              </a:solidFill>
            </a:endParaRPr>
          </a:p>
        </p:txBody>
      </p:sp>
      <p:sp>
        <p:nvSpPr>
          <p:cNvPr id="272" name="Google Shape;272;g53ee682dbd_0_208"/>
          <p:cNvSpPr txBox="1"/>
          <p:nvPr/>
        </p:nvSpPr>
        <p:spPr>
          <a:xfrm>
            <a:off x="4586163" y="1159400"/>
            <a:ext cx="2144400" cy="13173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i="0" u="none" strike="noStrike" cap="none">
                <a:solidFill>
                  <a:schemeClr val="lt1"/>
                </a:solidFill>
              </a:rPr>
              <a:t>Analyse and forecast sales of each type individually</a:t>
            </a:r>
            <a:endParaRPr sz="1600" i="0" u="none" strike="noStrike" cap="none">
              <a:solidFill>
                <a:schemeClr val="lt1"/>
              </a:solidFill>
            </a:endParaRPr>
          </a:p>
        </p:txBody>
      </p:sp>
      <p:sp>
        <p:nvSpPr>
          <p:cNvPr id="273" name="Google Shape;273;g53ee682dbd_0_208"/>
          <p:cNvSpPr txBox="1"/>
          <p:nvPr/>
        </p:nvSpPr>
        <p:spPr>
          <a:xfrm>
            <a:off x="7794025" y="1123625"/>
            <a:ext cx="2144400" cy="13173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i="0" u="none" strike="noStrike" cap="none">
                <a:solidFill>
                  <a:schemeClr val="lt1"/>
                </a:solidFill>
              </a:rPr>
              <a:t>Combine the sales forecast of the three to get total sales forecast</a:t>
            </a:r>
            <a:endParaRPr sz="1600" i="0" u="none" strike="noStrike" cap="none">
              <a:solidFill>
                <a:schemeClr val="lt1"/>
              </a:solidFill>
            </a:endParaRPr>
          </a:p>
        </p:txBody>
      </p:sp>
      <p:sp>
        <p:nvSpPr>
          <p:cNvPr id="274" name="Google Shape;274;g53ee682dbd_0_208"/>
          <p:cNvSpPr/>
          <p:nvPr/>
        </p:nvSpPr>
        <p:spPr>
          <a:xfrm>
            <a:off x="3616175" y="1627325"/>
            <a:ext cx="839400" cy="206700"/>
          </a:xfrm>
          <a:prstGeom prst="rightArrow">
            <a:avLst>
              <a:gd name="adj1" fmla="val 50000"/>
              <a:gd name="adj2"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g53ee682dbd_0_208"/>
          <p:cNvSpPr/>
          <p:nvPr/>
        </p:nvSpPr>
        <p:spPr>
          <a:xfrm>
            <a:off x="6861163" y="1627325"/>
            <a:ext cx="839400" cy="206700"/>
          </a:xfrm>
          <a:prstGeom prst="rightArrow">
            <a:avLst>
              <a:gd name="adj1" fmla="val 50000"/>
              <a:gd name="adj2"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g53ee682dbd_0_208"/>
          <p:cNvSpPr/>
          <p:nvPr/>
        </p:nvSpPr>
        <p:spPr>
          <a:xfrm rot="10800000" flipH="1">
            <a:off x="1859800" y="2880250"/>
            <a:ext cx="5411400" cy="3680700"/>
          </a:xfrm>
          <a:prstGeom prst="wedgeRectCallout">
            <a:avLst>
              <a:gd name="adj1" fmla="val 16588"/>
              <a:gd name="adj2" fmla="val 6163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g53ee682dbd_0_208"/>
          <p:cNvSpPr txBox="1"/>
          <p:nvPr/>
        </p:nvSpPr>
        <p:spPr>
          <a:xfrm>
            <a:off x="2156825" y="3035050"/>
            <a:ext cx="4611000" cy="33579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50000"/>
              </a:lnSpc>
              <a:spcBef>
                <a:spcPts val="0"/>
              </a:spcBef>
              <a:spcAft>
                <a:spcPts val="0"/>
              </a:spcAft>
              <a:buClr>
                <a:srgbClr val="000000"/>
              </a:buClr>
              <a:buSzPts val="1600"/>
              <a:buChar char="●"/>
            </a:pPr>
            <a:r>
              <a:rPr lang="en-US" sz="1600" i="0" u="none" strike="noStrike" cap="none">
                <a:solidFill>
                  <a:srgbClr val="000000"/>
                </a:solidFill>
              </a:rPr>
              <a:t>Resample the sales by taking sum over a month to get a clear and smooth picture of the scenario</a:t>
            </a:r>
            <a:endParaRPr sz="1600" i="0" u="none" strike="noStrike" cap="none">
              <a:solidFill>
                <a:srgbClr val="000000"/>
              </a:solidFill>
            </a:endParaRPr>
          </a:p>
          <a:p>
            <a:pPr marL="457200" marR="0" lvl="0" indent="-330200" algn="l" rtl="0">
              <a:lnSpc>
                <a:spcPct val="150000"/>
              </a:lnSpc>
              <a:spcBef>
                <a:spcPts val="0"/>
              </a:spcBef>
              <a:spcAft>
                <a:spcPts val="0"/>
              </a:spcAft>
              <a:buClr>
                <a:srgbClr val="000000"/>
              </a:buClr>
              <a:buSzPts val="1600"/>
              <a:buChar char="●"/>
            </a:pPr>
            <a:r>
              <a:rPr lang="en-US" sz="1600" i="0" u="none" strike="noStrike" cap="none">
                <a:solidFill>
                  <a:srgbClr val="000000"/>
                </a:solidFill>
              </a:rPr>
              <a:t>Time series analysis using SARIMA model to forecast the sales of each product type for next two years</a:t>
            </a:r>
            <a:endParaRPr sz="1600" i="0" u="none" strike="noStrike" cap="none">
              <a:solidFill>
                <a:srgbClr val="000000"/>
              </a:solidFill>
            </a:endParaRPr>
          </a:p>
          <a:p>
            <a:pPr marL="457200" marR="0" lvl="0" indent="-330200" algn="l" rtl="0">
              <a:lnSpc>
                <a:spcPct val="150000"/>
              </a:lnSpc>
              <a:spcBef>
                <a:spcPts val="0"/>
              </a:spcBef>
              <a:spcAft>
                <a:spcPts val="0"/>
              </a:spcAft>
              <a:buClr>
                <a:srgbClr val="000000"/>
              </a:buClr>
              <a:buSzPts val="1600"/>
              <a:buChar char="●"/>
            </a:pPr>
            <a:r>
              <a:rPr lang="en-US" sz="1600" i="0" u="none" strike="noStrike" cap="none">
                <a:solidFill>
                  <a:srgbClr val="000000"/>
                </a:solidFill>
              </a:rPr>
              <a:t>Try different parameters and select the ones with the lowest AIC score for the SARIMA model</a:t>
            </a:r>
            <a:endParaRPr sz="1600" i="0" u="none" strike="noStrike" cap="none">
              <a:solidFill>
                <a:srgbClr val="000000"/>
              </a:solidFill>
            </a:endParaRPr>
          </a:p>
          <a:p>
            <a:pPr marL="0" marR="0" lvl="0" indent="0" algn="l" rtl="0">
              <a:lnSpc>
                <a:spcPct val="100000"/>
              </a:lnSpc>
              <a:spcBef>
                <a:spcPts val="0"/>
              </a:spcBef>
              <a:spcAft>
                <a:spcPts val="0"/>
              </a:spcAft>
              <a:buClr>
                <a:srgbClr val="000000"/>
              </a:buClr>
              <a:buSzPts val="1600"/>
              <a:buFont typeface="Arial"/>
              <a:buNone/>
            </a:pPr>
            <a:endParaRPr sz="1600" i="0" u="none" strike="noStrike" cap="none">
              <a:solidFill>
                <a:srgbClr val="00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pic>
        <p:nvPicPr>
          <p:cNvPr id="282" name="Google Shape;282;g53ee682dbd_0_238" descr="Picture 2"/>
          <p:cNvPicPr preferRelativeResize="0"/>
          <p:nvPr/>
        </p:nvPicPr>
        <p:blipFill rotWithShape="1">
          <a:blip r:embed="rId3">
            <a:alphaModFix/>
          </a:blip>
          <a:srcRect/>
          <a:stretch/>
        </p:blipFill>
        <p:spPr>
          <a:xfrm>
            <a:off x="10964744" y="857490"/>
            <a:ext cx="1076281" cy="431353"/>
          </a:xfrm>
          <a:prstGeom prst="rect">
            <a:avLst/>
          </a:prstGeom>
          <a:noFill/>
          <a:ln>
            <a:noFill/>
          </a:ln>
        </p:spPr>
      </p:pic>
      <p:pic>
        <p:nvPicPr>
          <p:cNvPr id="283" name="Google Shape;283;g53ee682dbd_0_238" descr="Picture 6"/>
          <p:cNvPicPr preferRelativeResize="0"/>
          <p:nvPr/>
        </p:nvPicPr>
        <p:blipFill rotWithShape="1">
          <a:blip r:embed="rId4">
            <a:alphaModFix/>
          </a:blip>
          <a:srcRect/>
          <a:stretch/>
        </p:blipFill>
        <p:spPr>
          <a:xfrm>
            <a:off x="10875291" y="32873"/>
            <a:ext cx="627595" cy="627596"/>
          </a:xfrm>
          <a:prstGeom prst="rect">
            <a:avLst/>
          </a:prstGeom>
          <a:noFill/>
          <a:ln>
            <a:noFill/>
          </a:ln>
        </p:spPr>
      </p:pic>
      <p:pic>
        <p:nvPicPr>
          <p:cNvPr id="284" name="Google Shape;284;g53ee682dbd_0_238" descr="Picture 8"/>
          <p:cNvPicPr preferRelativeResize="0"/>
          <p:nvPr/>
        </p:nvPicPr>
        <p:blipFill rotWithShape="1">
          <a:blip r:embed="rId5">
            <a:alphaModFix/>
          </a:blip>
          <a:srcRect/>
          <a:stretch/>
        </p:blipFill>
        <p:spPr>
          <a:xfrm>
            <a:off x="11502884" y="55506"/>
            <a:ext cx="582329" cy="582330"/>
          </a:xfrm>
          <a:prstGeom prst="rect">
            <a:avLst/>
          </a:prstGeom>
          <a:noFill/>
          <a:ln>
            <a:noFill/>
          </a:ln>
        </p:spPr>
      </p:pic>
      <p:pic>
        <p:nvPicPr>
          <p:cNvPr id="285" name="Google Shape;285;g53ee682dbd_0_238" descr="Picture 1"/>
          <p:cNvPicPr preferRelativeResize="0"/>
          <p:nvPr/>
        </p:nvPicPr>
        <p:blipFill rotWithShape="1">
          <a:blip r:embed="rId6">
            <a:alphaModFix/>
          </a:blip>
          <a:srcRect/>
          <a:stretch/>
        </p:blipFill>
        <p:spPr>
          <a:xfrm>
            <a:off x="10774016" y="1443920"/>
            <a:ext cx="1417984" cy="533513"/>
          </a:xfrm>
          <a:prstGeom prst="rect">
            <a:avLst/>
          </a:prstGeom>
          <a:noFill/>
          <a:ln>
            <a:noFill/>
          </a:ln>
        </p:spPr>
      </p:pic>
      <p:sp>
        <p:nvSpPr>
          <p:cNvPr id="286" name="Google Shape;286;g53ee682dbd_0_238"/>
          <p:cNvSpPr/>
          <p:nvPr/>
        </p:nvSpPr>
        <p:spPr>
          <a:xfrm>
            <a:off x="10786716" y="1977433"/>
            <a:ext cx="1405200" cy="48807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87" name="Google Shape;287;g53ee682dbd_0_238"/>
          <p:cNvSpPr/>
          <p:nvPr/>
        </p:nvSpPr>
        <p:spPr>
          <a:xfrm>
            <a:off x="-51275" y="0"/>
            <a:ext cx="257400" cy="68580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88" name="Google Shape;288;g53ee682dbd_0_238"/>
          <p:cNvSpPr txBox="1"/>
          <p:nvPr/>
        </p:nvSpPr>
        <p:spPr>
          <a:xfrm>
            <a:off x="528676" y="92275"/>
            <a:ext cx="10035900" cy="508800"/>
          </a:xfrm>
          <a:prstGeom prst="rect">
            <a:avLst/>
          </a:prstGeom>
          <a:noFill/>
          <a:ln>
            <a:noFill/>
          </a:ln>
        </p:spPr>
        <p:txBody>
          <a:bodyPr spcFirstLastPara="1" wrap="square" lIns="0" tIns="0" rIns="0" bIns="0" anchor="t" anchorCtr="0">
            <a:noAutofit/>
          </a:bodyPr>
          <a:lstStyle/>
          <a:p>
            <a:pPr marL="0" marR="9030" lvl="0" indent="22578" algn="ctr" rtl="0">
              <a:lnSpc>
                <a:spcPct val="116666"/>
              </a:lnSpc>
              <a:spcBef>
                <a:spcPts val="0"/>
              </a:spcBef>
              <a:spcAft>
                <a:spcPts val="0"/>
              </a:spcAft>
              <a:buClr>
                <a:srgbClr val="001B50"/>
              </a:buClr>
              <a:buSzPts val="3000"/>
              <a:buFont typeface="Arial"/>
              <a:buNone/>
            </a:pPr>
            <a:r>
              <a:rPr lang="en-US" sz="3000" b="1" i="0" u="none" strike="noStrike" cap="none">
                <a:solidFill>
                  <a:srgbClr val="001B50"/>
                </a:solidFill>
                <a:latin typeface="Raleway"/>
                <a:ea typeface="Raleway"/>
                <a:cs typeface="Raleway"/>
                <a:sym typeface="Raleway"/>
              </a:rPr>
              <a:t>CHOOSING SARIMA MODEL</a:t>
            </a:r>
            <a:endParaRPr sz="1400" i="0" u="none" strike="noStrike" cap="none">
              <a:solidFill>
                <a:srgbClr val="000000"/>
              </a:solidFill>
              <a:latin typeface="Raleway"/>
              <a:ea typeface="Raleway"/>
              <a:cs typeface="Raleway"/>
              <a:sym typeface="Raleway"/>
            </a:endParaRPr>
          </a:p>
        </p:txBody>
      </p:sp>
      <p:pic>
        <p:nvPicPr>
          <p:cNvPr id="289" name="Google Shape;289;g53ee682dbd_0_238"/>
          <p:cNvPicPr preferRelativeResize="0"/>
          <p:nvPr/>
        </p:nvPicPr>
        <p:blipFill rotWithShape="1">
          <a:blip r:embed="rId7">
            <a:alphaModFix/>
          </a:blip>
          <a:srcRect/>
          <a:stretch/>
        </p:blipFill>
        <p:spPr>
          <a:xfrm>
            <a:off x="528675" y="752900"/>
            <a:ext cx="7586551" cy="3793275"/>
          </a:xfrm>
          <a:prstGeom prst="rect">
            <a:avLst/>
          </a:prstGeom>
          <a:noFill/>
          <a:ln>
            <a:noFill/>
          </a:ln>
        </p:spPr>
      </p:pic>
      <p:sp>
        <p:nvSpPr>
          <p:cNvPr id="290" name="Google Shape;290;g53ee682dbd_0_238"/>
          <p:cNvSpPr txBox="1"/>
          <p:nvPr/>
        </p:nvSpPr>
        <p:spPr>
          <a:xfrm>
            <a:off x="8346825" y="1977425"/>
            <a:ext cx="2427300" cy="10347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i="0" u="none" strike="noStrike" cap="none">
                <a:solidFill>
                  <a:srgbClr val="FFFFFF"/>
                </a:solidFill>
                <a:latin typeface="Raleway"/>
                <a:ea typeface="Raleway"/>
                <a:cs typeface="Raleway"/>
                <a:sym typeface="Raleway"/>
              </a:rPr>
              <a:t>Seasonal Decomposition of Office Supplies sales</a:t>
            </a:r>
            <a:endParaRPr sz="1600" i="0" u="none" strike="noStrike" cap="none">
              <a:solidFill>
                <a:srgbClr val="FFFFFF"/>
              </a:solidFill>
              <a:latin typeface="Raleway"/>
              <a:ea typeface="Raleway"/>
              <a:cs typeface="Raleway"/>
              <a:sym typeface="Raleway"/>
            </a:endParaRPr>
          </a:p>
        </p:txBody>
      </p:sp>
      <p:sp>
        <p:nvSpPr>
          <p:cNvPr id="291" name="Google Shape;291;g53ee682dbd_0_238"/>
          <p:cNvSpPr txBox="1"/>
          <p:nvPr/>
        </p:nvSpPr>
        <p:spPr>
          <a:xfrm>
            <a:off x="604325" y="4972375"/>
            <a:ext cx="9784200" cy="12915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50000"/>
              </a:lnSpc>
              <a:spcBef>
                <a:spcPts val="0"/>
              </a:spcBef>
              <a:spcAft>
                <a:spcPts val="0"/>
              </a:spcAft>
              <a:buClr>
                <a:srgbClr val="000000"/>
              </a:buClr>
              <a:buSzPts val="1600"/>
              <a:buChar char="●"/>
            </a:pPr>
            <a:r>
              <a:rPr lang="en-US" sz="1600" i="0" u="none" strike="noStrike" cap="none">
                <a:solidFill>
                  <a:srgbClr val="000000"/>
                </a:solidFill>
              </a:rPr>
              <a:t>The seasonal decomposition of sales of all three product types had an upward trend (not stationary), and a strong seasonality factor</a:t>
            </a:r>
            <a:endParaRPr sz="1600" i="0" u="none" strike="noStrike" cap="none">
              <a:solidFill>
                <a:srgbClr val="000000"/>
              </a:solidFill>
            </a:endParaRPr>
          </a:p>
          <a:p>
            <a:pPr marL="457200" marR="0" lvl="0" indent="-330200" algn="l" rtl="0">
              <a:lnSpc>
                <a:spcPct val="150000"/>
              </a:lnSpc>
              <a:spcBef>
                <a:spcPts val="0"/>
              </a:spcBef>
              <a:spcAft>
                <a:spcPts val="0"/>
              </a:spcAft>
              <a:buClr>
                <a:srgbClr val="000000"/>
              </a:buClr>
              <a:buSzPts val="1600"/>
              <a:buChar char="●"/>
            </a:pPr>
            <a:r>
              <a:rPr lang="en-US" sz="1600" i="0" u="none" strike="noStrike" cap="none">
                <a:solidFill>
                  <a:srgbClr val="000000"/>
                </a:solidFill>
              </a:rPr>
              <a:t>Hence SARIMA model was chosen</a:t>
            </a:r>
            <a:endParaRPr sz="1600" i="0" u="none" strike="noStrike" cap="none">
              <a:solidFill>
                <a:srgbClr val="00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6" name="Google Shape;296;g9fc07b4e20_2_0" descr="Picture 2"/>
          <p:cNvPicPr preferRelativeResize="0"/>
          <p:nvPr/>
        </p:nvPicPr>
        <p:blipFill rotWithShape="1">
          <a:blip r:embed="rId3">
            <a:alphaModFix/>
          </a:blip>
          <a:srcRect/>
          <a:stretch/>
        </p:blipFill>
        <p:spPr>
          <a:xfrm>
            <a:off x="10964744" y="857490"/>
            <a:ext cx="1076281" cy="431353"/>
          </a:xfrm>
          <a:prstGeom prst="rect">
            <a:avLst/>
          </a:prstGeom>
          <a:noFill/>
          <a:ln>
            <a:noFill/>
          </a:ln>
        </p:spPr>
      </p:pic>
      <p:pic>
        <p:nvPicPr>
          <p:cNvPr id="297" name="Google Shape;297;g9fc07b4e20_2_0" descr="Picture 6"/>
          <p:cNvPicPr preferRelativeResize="0"/>
          <p:nvPr/>
        </p:nvPicPr>
        <p:blipFill rotWithShape="1">
          <a:blip r:embed="rId4">
            <a:alphaModFix/>
          </a:blip>
          <a:srcRect/>
          <a:stretch/>
        </p:blipFill>
        <p:spPr>
          <a:xfrm>
            <a:off x="10875291" y="32873"/>
            <a:ext cx="627595" cy="627596"/>
          </a:xfrm>
          <a:prstGeom prst="rect">
            <a:avLst/>
          </a:prstGeom>
          <a:noFill/>
          <a:ln>
            <a:noFill/>
          </a:ln>
        </p:spPr>
      </p:pic>
      <p:pic>
        <p:nvPicPr>
          <p:cNvPr id="298" name="Google Shape;298;g9fc07b4e20_2_0" descr="Picture 8"/>
          <p:cNvPicPr preferRelativeResize="0"/>
          <p:nvPr/>
        </p:nvPicPr>
        <p:blipFill rotWithShape="1">
          <a:blip r:embed="rId5">
            <a:alphaModFix/>
          </a:blip>
          <a:srcRect/>
          <a:stretch/>
        </p:blipFill>
        <p:spPr>
          <a:xfrm>
            <a:off x="11502884" y="55506"/>
            <a:ext cx="582329" cy="582330"/>
          </a:xfrm>
          <a:prstGeom prst="rect">
            <a:avLst/>
          </a:prstGeom>
          <a:noFill/>
          <a:ln>
            <a:noFill/>
          </a:ln>
        </p:spPr>
      </p:pic>
      <p:pic>
        <p:nvPicPr>
          <p:cNvPr id="299" name="Google Shape;299;g9fc07b4e20_2_0" descr="Picture 1"/>
          <p:cNvPicPr preferRelativeResize="0"/>
          <p:nvPr/>
        </p:nvPicPr>
        <p:blipFill rotWithShape="1">
          <a:blip r:embed="rId6">
            <a:alphaModFix/>
          </a:blip>
          <a:srcRect/>
          <a:stretch/>
        </p:blipFill>
        <p:spPr>
          <a:xfrm>
            <a:off x="10774016" y="1443920"/>
            <a:ext cx="1417984" cy="533513"/>
          </a:xfrm>
          <a:prstGeom prst="rect">
            <a:avLst/>
          </a:prstGeom>
          <a:noFill/>
          <a:ln>
            <a:noFill/>
          </a:ln>
        </p:spPr>
      </p:pic>
      <p:sp>
        <p:nvSpPr>
          <p:cNvPr id="300" name="Google Shape;300;g9fc07b4e20_2_0"/>
          <p:cNvSpPr/>
          <p:nvPr/>
        </p:nvSpPr>
        <p:spPr>
          <a:xfrm>
            <a:off x="10786716" y="1977433"/>
            <a:ext cx="1405200" cy="48807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1" name="Google Shape;301;g9fc07b4e20_2_0"/>
          <p:cNvSpPr/>
          <p:nvPr/>
        </p:nvSpPr>
        <p:spPr>
          <a:xfrm>
            <a:off x="-51275" y="0"/>
            <a:ext cx="257400" cy="68580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302" name="Google Shape;302;g9fc07b4e20_2_0"/>
          <p:cNvPicPr preferRelativeResize="0"/>
          <p:nvPr/>
        </p:nvPicPr>
        <p:blipFill rotWithShape="1">
          <a:blip r:embed="rId7">
            <a:alphaModFix/>
          </a:blip>
          <a:srcRect l="4623" t="6740" r="7309" b="3509"/>
          <a:stretch/>
        </p:blipFill>
        <p:spPr>
          <a:xfrm>
            <a:off x="206125" y="123200"/>
            <a:ext cx="8455099" cy="4308600"/>
          </a:xfrm>
          <a:prstGeom prst="rect">
            <a:avLst/>
          </a:prstGeom>
          <a:noFill/>
          <a:ln>
            <a:noFill/>
          </a:ln>
        </p:spPr>
      </p:pic>
      <p:sp>
        <p:nvSpPr>
          <p:cNvPr id="303" name="Google Shape;303;g9fc07b4e20_2_0"/>
          <p:cNvSpPr txBox="1"/>
          <p:nvPr/>
        </p:nvSpPr>
        <p:spPr>
          <a:xfrm>
            <a:off x="8433650" y="1977425"/>
            <a:ext cx="2340600" cy="10347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a:solidFill>
                  <a:srgbClr val="FFFFFF"/>
                </a:solidFill>
                <a:latin typeface="Raleway"/>
                <a:ea typeface="Raleway"/>
                <a:cs typeface="Raleway"/>
                <a:sym typeface="Raleway"/>
              </a:rPr>
              <a:t>Total Sales forecast for 2015,</a:t>
            </a:r>
            <a:endParaRPr sz="2000" b="1">
              <a:solidFill>
                <a:srgbClr val="FFFFFF"/>
              </a:solidFill>
              <a:latin typeface="Raleway"/>
              <a:ea typeface="Raleway"/>
              <a:cs typeface="Raleway"/>
              <a:sym typeface="Raleway"/>
            </a:endParaRPr>
          </a:p>
          <a:p>
            <a:pPr marL="0" lvl="0" indent="0" algn="l" rtl="0">
              <a:spcBef>
                <a:spcPts val="0"/>
              </a:spcBef>
              <a:spcAft>
                <a:spcPts val="0"/>
              </a:spcAft>
              <a:buNone/>
            </a:pPr>
            <a:r>
              <a:rPr lang="en-US" sz="2000" b="1">
                <a:solidFill>
                  <a:srgbClr val="FFFFFF"/>
                </a:solidFill>
                <a:latin typeface="Raleway"/>
                <a:ea typeface="Raleway"/>
                <a:cs typeface="Raleway"/>
                <a:sym typeface="Raleway"/>
              </a:rPr>
              <a:t>2016</a:t>
            </a:r>
            <a:endParaRPr sz="2000" b="1">
              <a:solidFill>
                <a:srgbClr val="FFFFFF"/>
              </a:solidFill>
              <a:latin typeface="Raleway"/>
              <a:ea typeface="Raleway"/>
              <a:cs typeface="Raleway"/>
              <a:sym typeface="Raleway"/>
            </a:endParaRPr>
          </a:p>
        </p:txBody>
      </p:sp>
      <p:sp>
        <p:nvSpPr>
          <p:cNvPr id="304" name="Google Shape;304;g9fc07b4e20_2_0"/>
          <p:cNvSpPr txBox="1"/>
          <p:nvPr/>
        </p:nvSpPr>
        <p:spPr>
          <a:xfrm>
            <a:off x="335800" y="4431800"/>
            <a:ext cx="10099800" cy="2206500"/>
          </a:xfrm>
          <a:prstGeom prst="rect">
            <a:avLst/>
          </a:prstGeom>
          <a:noFill/>
          <a:ln>
            <a:noFill/>
          </a:ln>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Char char="●"/>
            </a:pPr>
            <a:r>
              <a:rPr lang="en-US" sz="1600"/>
              <a:t>Substantially increasing sales over the years representing greater demand and supply and indicating improving quality and innovation of products, and trust among customers</a:t>
            </a:r>
            <a:endParaRPr sz="1600"/>
          </a:p>
          <a:p>
            <a:pPr marL="914400" lvl="0" indent="0" algn="l" rtl="0">
              <a:lnSpc>
                <a:spcPct val="150000"/>
              </a:lnSpc>
              <a:spcBef>
                <a:spcPts val="0"/>
              </a:spcBef>
              <a:spcAft>
                <a:spcPts val="0"/>
              </a:spcAft>
              <a:buNone/>
            </a:pPr>
            <a:endParaRPr sz="1600"/>
          </a:p>
          <a:p>
            <a:pPr marL="457200" lvl="0" indent="-330200" algn="l" rtl="0">
              <a:lnSpc>
                <a:spcPct val="150000"/>
              </a:lnSpc>
              <a:spcBef>
                <a:spcPts val="0"/>
              </a:spcBef>
              <a:spcAft>
                <a:spcPts val="0"/>
              </a:spcAft>
              <a:buSzPts val="1600"/>
              <a:buChar char="●"/>
            </a:pPr>
            <a:r>
              <a:rPr lang="en-US" sz="1600"/>
              <a:t>Clear seasonality in sales within a year evident - sales are low during months in the middle and high during other times, probably because of weather, festival or holiday factor.</a:t>
            </a:r>
            <a:endParaRPr sz="16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09" name="Google Shape;309;g53ee682dbd_0_120" descr="Picture 2"/>
          <p:cNvPicPr preferRelativeResize="0"/>
          <p:nvPr/>
        </p:nvPicPr>
        <p:blipFill rotWithShape="1">
          <a:blip r:embed="rId3">
            <a:alphaModFix/>
          </a:blip>
          <a:srcRect/>
          <a:stretch/>
        </p:blipFill>
        <p:spPr>
          <a:xfrm>
            <a:off x="10964744" y="857490"/>
            <a:ext cx="1076281" cy="431353"/>
          </a:xfrm>
          <a:prstGeom prst="rect">
            <a:avLst/>
          </a:prstGeom>
          <a:noFill/>
          <a:ln>
            <a:noFill/>
          </a:ln>
        </p:spPr>
      </p:pic>
      <p:pic>
        <p:nvPicPr>
          <p:cNvPr id="310" name="Google Shape;310;g53ee682dbd_0_120" descr="Picture 6"/>
          <p:cNvPicPr preferRelativeResize="0"/>
          <p:nvPr/>
        </p:nvPicPr>
        <p:blipFill rotWithShape="1">
          <a:blip r:embed="rId4">
            <a:alphaModFix/>
          </a:blip>
          <a:srcRect/>
          <a:stretch/>
        </p:blipFill>
        <p:spPr>
          <a:xfrm>
            <a:off x="10875291" y="32873"/>
            <a:ext cx="627595" cy="627596"/>
          </a:xfrm>
          <a:prstGeom prst="rect">
            <a:avLst/>
          </a:prstGeom>
          <a:noFill/>
          <a:ln>
            <a:noFill/>
          </a:ln>
        </p:spPr>
      </p:pic>
      <p:pic>
        <p:nvPicPr>
          <p:cNvPr id="311" name="Google Shape;311;g53ee682dbd_0_120" descr="Picture 8"/>
          <p:cNvPicPr preferRelativeResize="0"/>
          <p:nvPr/>
        </p:nvPicPr>
        <p:blipFill rotWithShape="1">
          <a:blip r:embed="rId5">
            <a:alphaModFix/>
          </a:blip>
          <a:srcRect/>
          <a:stretch/>
        </p:blipFill>
        <p:spPr>
          <a:xfrm>
            <a:off x="11502884" y="55506"/>
            <a:ext cx="582329" cy="582330"/>
          </a:xfrm>
          <a:prstGeom prst="rect">
            <a:avLst/>
          </a:prstGeom>
          <a:noFill/>
          <a:ln>
            <a:noFill/>
          </a:ln>
        </p:spPr>
      </p:pic>
      <p:pic>
        <p:nvPicPr>
          <p:cNvPr id="312" name="Google Shape;312;g53ee682dbd_0_120" descr="Picture 1"/>
          <p:cNvPicPr preferRelativeResize="0"/>
          <p:nvPr/>
        </p:nvPicPr>
        <p:blipFill rotWithShape="1">
          <a:blip r:embed="rId6">
            <a:alphaModFix/>
          </a:blip>
          <a:srcRect/>
          <a:stretch/>
        </p:blipFill>
        <p:spPr>
          <a:xfrm>
            <a:off x="10774016" y="1443920"/>
            <a:ext cx="1417984" cy="533513"/>
          </a:xfrm>
          <a:prstGeom prst="rect">
            <a:avLst/>
          </a:prstGeom>
          <a:noFill/>
          <a:ln>
            <a:noFill/>
          </a:ln>
        </p:spPr>
      </p:pic>
      <p:sp>
        <p:nvSpPr>
          <p:cNvPr id="313" name="Google Shape;313;g53ee682dbd_0_120"/>
          <p:cNvSpPr/>
          <p:nvPr/>
        </p:nvSpPr>
        <p:spPr>
          <a:xfrm>
            <a:off x="10786716" y="1977433"/>
            <a:ext cx="1405200" cy="48807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4" name="Google Shape;314;g53ee682dbd_0_120"/>
          <p:cNvSpPr/>
          <p:nvPr/>
        </p:nvSpPr>
        <p:spPr>
          <a:xfrm>
            <a:off x="-51275" y="0"/>
            <a:ext cx="257400" cy="68580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5" name="Google Shape;315;g53ee682dbd_0_120"/>
          <p:cNvSpPr txBox="1"/>
          <p:nvPr/>
        </p:nvSpPr>
        <p:spPr>
          <a:xfrm>
            <a:off x="528676" y="348750"/>
            <a:ext cx="10017000" cy="508800"/>
          </a:xfrm>
          <a:prstGeom prst="rect">
            <a:avLst/>
          </a:prstGeom>
          <a:noFill/>
          <a:ln>
            <a:noFill/>
          </a:ln>
        </p:spPr>
        <p:txBody>
          <a:bodyPr spcFirstLastPara="1" wrap="square" lIns="0" tIns="0" rIns="0" bIns="0" anchor="t" anchorCtr="0">
            <a:noAutofit/>
          </a:bodyPr>
          <a:lstStyle/>
          <a:p>
            <a:pPr marL="0" marR="9030" lvl="0" indent="22578" algn="ctr" rtl="0">
              <a:lnSpc>
                <a:spcPct val="116666"/>
              </a:lnSpc>
              <a:spcBef>
                <a:spcPts val="0"/>
              </a:spcBef>
              <a:spcAft>
                <a:spcPts val="0"/>
              </a:spcAft>
              <a:buClr>
                <a:srgbClr val="001B50"/>
              </a:buClr>
              <a:buSzPts val="3000"/>
              <a:buFont typeface="Arial"/>
              <a:buNone/>
            </a:pPr>
            <a:r>
              <a:rPr lang="en-US" sz="3000" b="1" i="0" u="none" strike="noStrike" cap="none">
                <a:solidFill>
                  <a:srgbClr val="001B50"/>
                </a:solidFill>
                <a:latin typeface="Raleway"/>
                <a:ea typeface="Raleway"/>
                <a:cs typeface="Raleway"/>
                <a:sym typeface="Raleway"/>
              </a:rPr>
              <a:t>Quantifying Profitability</a:t>
            </a:r>
            <a:endParaRPr sz="1400" i="0" u="none" strike="noStrike" cap="none">
              <a:solidFill>
                <a:srgbClr val="000000"/>
              </a:solidFill>
              <a:latin typeface="Raleway"/>
              <a:ea typeface="Raleway"/>
              <a:cs typeface="Raleway"/>
              <a:sym typeface="Raleway"/>
            </a:endParaRPr>
          </a:p>
        </p:txBody>
      </p:sp>
      <p:sp>
        <p:nvSpPr>
          <p:cNvPr id="316" name="Google Shape;316;g53ee682dbd_0_120"/>
          <p:cNvSpPr txBox="1"/>
          <p:nvPr/>
        </p:nvSpPr>
        <p:spPr>
          <a:xfrm>
            <a:off x="639313" y="1224375"/>
            <a:ext cx="4468800" cy="51015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1800"/>
              <a:buFont typeface="Arial"/>
              <a:buNone/>
            </a:pPr>
            <a:endParaRPr sz="1800" b="1" i="0" u="none" strike="noStrike" cap="none">
              <a:solidFill>
                <a:schemeClr val="lt1"/>
              </a:solidFill>
            </a:endParaRPr>
          </a:p>
          <a:p>
            <a:pPr marL="0" marR="0" lvl="0" indent="0" algn="ctr" rtl="0">
              <a:lnSpc>
                <a:spcPct val="150000"/>
              </a:lnSpc>
              <a:spcBef>
                <a:spcPts val="0"/>
              </a:spcBef>
              <a:spcAft>
                <a:spcPts val="0"/>
              </a:spcAft>
              <a:buClr>
                <a:srgbClr val="000000"/>
              </a:buClr>
              <a:buSzPts val="1800"/>
              <a:buFont typeface="Arial"/>
              <a:buNone/>
            </a:pPr>
            <a:r>
              <a:rPr lang="en-US" sz="2000" b="1" i="0" u="none" strike="noStrike" cap="none">
                <a:solidFill>
                  <a:schemeClr val="lt1"/>
                </a:solidFill>
              </a:rPr>
              <a:t>NET PROFIT</a:t>
            </a:r>
            <a:endParaRPr sz="2000" b="1" i="0" u="none" strike="noStrike" cap="none">
              <a:solidFill>
                <a:schemeClr val="lt1"/>
              </a:solidFill>
            </a:endParaRPr>
          </a:p>
          <a:p>
            <a:pPr marL="0" marR="0" lvl="0" indent="0" algn="l" rtl="0">
              <a:lnSpc>
                <a:spcPct val="150000"/>
              </a:lnSpc>
              <a:spcBef>
                <a:spcPts val="0"/>
              </a:spcBef>
              <a:spcAft>
                <a:spcPts val="0"/>
              </a:spcAft>
              <a:buClr>
                <a:srgbClr val="000000"/>
              </a:buClr>
              <a:buSzPts val="1600"/>
              <a:buFont typeface="Arial"/>
              <a:buNone/>
            </a:pPr>
            <a:endParaRPr sz="1600" b="1" i="0" u="none" strike="noStrike" cap="none">
              <a:solidFill>
                <a:schemeClr val="lt1"/>
              </a:solidFill>
            </a:endParaRPr>
          </a:p>
          <a:p>
            <a:pPr marL="457200" marR="0" lvl="0" indent="-342900" algn="l" rtl="0">
              <a:lnSpc>
                <a:spcPct val="150000"/>
              </a:lnSpc>
              <a:spcBef>
                <a:spcPts val="0"/>
              </a:spcBef>
              <a:spcAft>
                <a:spcPts val="0"/>
              </a:spcAft>
              <a:buClr>
                <a:schemeClr val="lt1"/>
              </a:buClr>
              <a:buSzPts val="1800"/>
              <a:buChar char="❖"/>
            </a:pPr>
            <a:r>
              <a:rPr lang="en-US" sz="1800" i="0" u="none" strike="noStrike" cap="none">
                <a:solidFill>
                  <a:schemeClr val="lt1"/>
                </a:solidFill>
              </a:rPr>
              <a:t>Sum of profits of all sales within a day</a:t>
            </a:r>
            <a:endParaRPr sz="1800" i="0" u="none" strike="noStrike" cap="none">
              <a:solidFill>
                <a:schemeClr val="lt1"/>
              </a:solidFill>
            </a:endParaRPr>
          </a:p>
          <a:p>
            <a:pPr marL="457200" marR="0" lvl="0" indent="0" algn="l" rtl="0">
              <a:lnSpc>
                <a:spcPct val="150000"/>
              </a:lnSpc>
              <a:spcBef>
                <a:spcPts val="0"/>
              </a:spcBef>
              <a:spcAft>
                <a:spcPts val="0"/>
              </a:spcAft>
              <a:buNone/>
            </a:pPr>
            <a:endParaRPr sz="1800" i="0" u="none" strike="noStrike" cap="none">
              <a:solidFill>
                <a:schemeClr val="lt1"/>
              </a:solidFill>
            </a:endParaRPr>
          </a:p>
          <a:p>
            <a:pPr marL="457200" marR="0" lvl="0" indent="-342900" algn="l" rtl="0">
              <a:lnSpc>
                <a:spcPct val="150000"/>
              </a:lnSpc>
              <a:spcBef>
                <a:spcPts val="0"/>
              </a:spcBef>
              <a:spcAft>
                <a:spcPts val="0"/>
              </a:spcAft>
              <a:buClr>
                <a:schemeClr val="lt1"/>
              </a:buClr>
              <a:buSzPts val="1800"/>
              <a:buChar char="❖"/>
            </a:pPr>
            <a:r>
              <a:rPr lang="en-US" sz="1800" i="0" u="none" strike="noStrike" cap="none">
                <a:solidFill>
                  <a:schemeClr val="lt1"/>
                </a:solidFill>
              </a:rPr>
              <a:t>Profitable if Net Profit greater than zero</a:t>
            </a:r>
            <a:endParaRPr sz="1800" i="0" u="none" strike="noStrike" cap="none">
              <a:solidFill>
                <a:schemeClr val="lt1"/>
              </a:solidFill>
            </a:endParaRPr>
          </a:p>
          <a:p>
            <a:pPr marL="457200" marR="0" lvl="0" indent="0" algn="l" rtl="0">
              <a:lnSpc>
                <a:spcPct val="150000"/>
              </a:lnSpc>
              <a:spcBef>
                <a:spcPts val="0"/>
              </a:spcBef>
              <a:spcAft>
                <a:spcPts val="0"/>
              </a:spcAft>
              <a:buNone/>
            </a:pPr>
            <a:endParaRPr sz="1800" i="0" u="none" strike="noStrike" cap="none">
              <a:solidFill>
                <a:schemeClr val="lt1"/>
              </a:solidFill>
            </a:endParaRPr>
          </a:p>
          <a:p>
            <a:pPr marL="457200" marR="0" lvl="0" indent="-342900" algn="l" rtl="0">
              <a:lnSpc>
                <a:spcPct val="150000"/>
              </a:lnSpc>
              <a:spcBef>
                <a:spcPts val="0"/>
              </a:spcBef>
              <a:spcAft>
                <a:spcPts val="0"/>
              </a:spcAft>
              <a:buClr>
                <a:schemeClr val="lt1"/>
              </a:buClr>
              <a:buSzPts val="1800"/>
              <a:buChar char="❖"/>
            </a:pPr>
            <a:r>
              <a:rPr lang="en-US" sz="1800" i="0" u="none" strike="noStrike" cap="none">
                <a:solidFill>
                  <a:schemeClr val="lt1"/>
                </a:solidFill>
              </a:rPr>
              <a:t>Quite deceiving, does not show the vulnerability to minor cost shifts</a:t>
            </a:r>
            <a:endParaRPr sz="1800" i="0" u="none" strike="noStrike" cap="none">
              <a:solidFill>
                <a:schemeClr val="lt1"/>
              </a:solidFill>
            </a:endParaRPr>
          </a:p>
          <a:p>
            <a:pPr marL="0" marR="0" lvl="0" indent="0" algn="l" rtl="0">
              <a:lnSpc>
                <a:spcPct val="115000"/>
              </a:lnSpc>
              <a:spcBef>
                <a:spcPts val="0"/>
              </a:spcBef>
              <a:spcAft>
                <a:spcPts val="0"/>
              </a:spcAft>
              <a:buClr>
                <a:srgbClr val="000000"/>
              </a:buClr>
              <a:buSzPts val="1400"/>
              <a:buFont typeface="Arial"/>
              <a:buNone/>
            </a:pPr>
            <a:endParaRPr sz="1400" i="0" u="none" strike="noStrike" cap="none">
              <a:solidFill>
                <a:srgbClr val="000000"/>
              </a:solidFill>
            </a:endParaRPr>
          </a:p>
          <a:p>
            <a:pPr marL="0" marR="0" lvl="0" indent="0" algn="l" rtl="0">
              <a:lnSpc>
                <a:spcPct val="115000"/>
              </a:lnSpc>
              <a:spcBef>
                <a:spcPts val="0"/>
              </a:spcBef>
              <a:spcAft>
                <a:spcPts val="0"/>
              </a:spcAft>
              <a:buClr>
                <a:srgbClr val="000000"/>
              </a:buClr>
              <a:buSzPts val="1400"/>
              <a:buFont typeface="Arial"/>
              <a:buNone/>
            </a:pPr>
            <a:endParaRPr sz="1400" i="0" u="none" strike="noStrike" cap="none">
              <a:solidFill>
                <a:srgbClr val="000000"/>
              </a:solidFill>
            </a:endParaRPr>
          </a:p>
        </p:txBody>
      </p:sp>
      <p:sp>
        <p:nvSpPr>
          <p:cNvPr id="317" name="Google Shape;317;g53ee682dbd_0_120"/>
          <p:cNvSpPr txBox="1"/>
          <p:nvPr/>
        </p:nvSpPr>
        <p:spPr>
          <a:xfrm>
            <a:off x="5541325" y="1224375"/>
            <a:ext cx="4468800" cy="51015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1800"/>
              <a:buFont typeface="Arial"/>
              <a:buNone/>
            </a:pPr>
            <a:endParaRPr sz="1800" b="1" i="0" u="none" strike="noStrike" cap="none">
              <a:solidFill>
                <a:schemeClr val="lt1"/>
              </a:solidFill>
            </a:endParaRPr>
          </a:p>
          <a:p>
            <a:pPr marL="0" marR="0" lvl="0" indent="0" algn="ctr" rtl="0">
              <a:lnSpc>
                <a:spcPct val="150000"/>
              </a:lnSpc>
              <a:spcBef>
                <a:spcPts val="0"/>
              </a:spcBef>
              <a:spcAft>
                <a:spcPts val="0"/>
              </a:spcAft>
              <a:buClr>
                <a:srgbClr val="000000"/>
              </a:buClr>
              <a:buSzPts val="1800"/>
              <a:buFont typeface="Arial"/>
              <a:buNone/>
            </a:pPr>
            <a:r>
              <a:rPr lang="en-US" sz="2000" b="1" i="0" u="none" strike="noStrike" cap="none">
                <a:solidFill>
                  <a:schemeClr val="lt1"/>
                </a:solidFill>
              </a:rPr>
              <a:t>NET PROFIT MARGIN</a:t>
            </a:r>
            <a:endParaRPr sz="2000" b="1" i="0" u="none" strike="noStrike" cap="none">
              <a:solidFill>
                <a:schemeClr val="lt1"/>
              </a:solidFill>
            </a:endParaRPr>
          </a:p>
          <a:p>
            <a:pPr marL="0" marR="0" lvl="0" indent="0" algn="l" rtl="0">
              <a:lnSpc>
                <a:spcPct val="150000"/>
              </a:lnSpc>
              <a:spcBef>
                <a:spcPts val="0"/>
              </a:spcBef>
              <a:spcAft>
                <a:spcPts val="0"/>
              </a:spcAft>
              <a:buClr>
                <a:srgbClr val="000000"/>
              </a:buClr>
              <a:buSzPts val="1600"/>
              <a:buFont typeface="Arial"/>
              <a:buNone/>
            </a:pPr>
            <a:endParaRPr sz="1600" b="1" i="0" u="none" strike="noStrike" cap="none">
              <a:solidFill>
                <a:schemeClr val="lt1"/>
              </a:solidFill>
            </a:endParaRPr>
          </a:p>
          <a:p>
            <a:pPr marL="457200" marR="0" lvl="0" indent="-336550" algn="l" rtl="0">
              <a:lnSpc>
                <a:spcPct val="150000"/>
              </a:lnSpc>
              <a:spcBef>
                <a:spcPts val="0"/>
              </a:spcBef>
              <a:spcAft>
                <a:spcPts val="0"/>
              </a:spcAft>
              <a:buClr>
                <a:schemeClr val="lt1"/>
              </a:buClr>
              <a:buSzPts val="1700"/>
              <a:buChar char="❖"/>
            </a:pPr>
            <a:r>
              <a:rPr lang="en-US" sz="1700" i="0" u="none" strike="noStrike" cap="none">
                <a:solidFill>
                  <a:schemeClr val="lt1"/>
                </a:solidFill>
              </a:rPr>
              <a:t>Net Profit per unit sales made in a day</a:t>
            </a:r>
            <a:endParaRPr sz="1700" i="0" u="none" strike="noStrike" cap="none">
              <a:solidFill>
                <a:schemeClr val="lt1"/>
              </a:solidFill>
            </a:endParaRPr>
          </a:p>
          <a:p>
            <a:pPr marL="457200" marR="0" lvl="0" indent="0" algn="l" rtl="0">
              <a:lnSpc>
                <a:spcPct val="150000"/>
              </a:lnSpc>
              <a:spcBef>
                <a:spcPts val="0"/>
              </a:spcBef>
              <a:spcAft>
                <a:spcPts val="0"/>
              </a:spcAft>
              <a:buClr>
                <a:srgbClr val="000000"/>
              </a:buClr>
              <a:buSzPts val="1600"/>
              <a:buFont typeface="Arial"/>
              <a:buNone/>
            </a:pPr>
            <a:endParaRPr sz="1700" i="0" u="none" strike="noStrike" cap="none">
              <a:solidFill>
                <a:schemeClr val="lt1"/>
              </a:solidFill>
            </a:endParaRPr>
          </a:p>
          <a:p>
            <a:pPr marL="457200" marR="0" lvl="0" indent="-336550" algn="l" rtl="0">
              <a:lnSpc>
                <a:spcPct val="150000"/>
              </a:lnSpc>
              <a:spcBef>
                <a:spcPts val="0"/>
              </a:spcBef>
              <a:spcAft>
                <a:spcPts val="0"/>
              </a:spcAft>
              <a:buClr>
                <a:schemeClr val="lt1"/>
              </a:buClr>
              <a:buSzPts val="1700"/>
              <a:buChar char="❖"/>
            </a:pPr>
            <a:r>
              <a:rPr lang="en-US" sz="1700" i="0" u="none" strike="noStrike" cap="none">
                <a:solidFill>
                  <a:schemeClr val="lt1"/>
                </a:solidFill>
              </a:rPr>
              <a:t>Profitable if Profit Margin exceeds some threshold we decide (12% here)</a:t>
            </a:r>
            <a:endParaRPr sz="1700" i="0" u="none" strike="noStrike" cap="none">
              <a:solidFill>
                <a:schemeClr val="lt1"/>
              </a:solidFill>
            </a:endParaRPr>
          </a:p>
          <a:p>
            <a:pPr marL="457200" marR="0" lvl="0" indent="0" algn="l" rtl="0">
              <a:lnSpc>
                <a:spcPct val="150000"/>
              </a:lnSpc>
              <a:spcBef>
                <a:spcPts val="0"/>
              </a:spcBef>
              <a:spcAft>
                <a:spcPts val="0"/>
              </a:spcAft>
              <a:buClr>
                <a:srgbClr val="000000"/>
              </a:buClr>
              <a:buSzPts val="1600"/>
              <a:buFont typeface="Arial"/>
              <a:buNone/>
            </a:pPr>
            <a:endParaRPr sz="1700" i="0" u="none" strike="noStrike" cap="none">
              <a:solidFill>
                <a:schemeClr val="lt1"/>
              </a:solidFill>
            </a:endParaRPr>
          </a:p>
          <a:p>
            <a:pPr marL="457200" marR="0" lvl="0" indent="-336550" algn="l" rtl="0">
              <a:lnSpc>
                <a:spcPct val="150000"/>
              </a:lnSpc>
              <a:spcBef>
                <a:spcPts val="0"/>
              </a:spcBef>
              <a:spcAft>
                <a:spcPts val="0"/>
              </a:spcAft>
              <a:buClr>
                <a:schemeClr val="lt1"/>
              </a:buClr>
              <a:buSzPts val="1700"/>
              <a:buChar char="❖"/>
            </a:pPr>
            <a:r>
              <a:rPr lang="en-US" sz="1700" i="0" u="none" strike="noStrike" cap="none">
                <a:solidFill>
                  <a:schemeClr val="lt1"/>
                </a:solidFill>
              </a:rPr>
              <a:t>Accurately represents long-term profitability and vulnerability to sudden increase in fixed costs</a:t>
            </a:r>
            <a:endParaRPr sz="1700" i="0" u="none" strike="noStrike" cap="none">
              <a:solidFill>
                <a:schemeClr val="lt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pic>
        <p:nvPicPr>
          <p:cNvPr id="322" name="Google Shape;322;g53ee682dbd_0_3" descr="Picture 2"/>
          <p:cNvPicPr preferRelativeResize="0"/>
          <p:nvPr/>
        </p:nvPicPr>
        <p:blipFill rotWithShape="1">
          <a:blip r:embed="rId3">
            <a:alphaModFix/>
          </a:blip>
          <a:srcRect/>
          <a:stretch/>
        </p:blipFill>
        <p:spPr>
          <a:xfrm>
            <a:off x="10964744" y="857490"/>
            <a:ext cx="1076281" cy="431353"/>
          </a:xfrm>
          <a:prstGeom prst="rect">
            <a:avLst/>
          </a:prstGeom>
          <a:noFill/>
          <a:ln>
            <a:noFill/>
          </a:ln>
        </p:spPr>
      </p:pic>
      <p:pic>
        <p:nvPicPr>
          <p:cNvPr id="323" name="Google Shape;323;g53ee682dbd_0_3" descr="Picture 6"/>
          <p:cNvPicPr preferRelativeResize="0"/>
          <p:nvPr/>
        </p:nvPicPr>
        <p:blipFill rotWithShape="1">
          <a:blip r:embed="rId4">
            <a:alphaModFix/>
          </a:blip>
          <a:srcRect/>
          <a:stretch/>
        </p:blipFill>
        <p:spPr>
          <a:xfrm>
            <a:off x="10875291" y="32873"/>
            <a:ext cx="627595" cy="627596"/>
          </a:xfrm>
          <a:prstGeom prst="rect">
            <a:avLst/>
          </a:prstGeom>
          <a:noFill/>
          <a:ln>
            <a:noFill/>
          </a:ln>
        </p:spPr>
      </p:pic>
      <p:pic>
        <p:nvPicPr>
          <p:cNvPr id="324" name="Google Shape;324;g53ee682dbd_0_3" descr="Picture 8"/>
          <p:cNvPicPr preferRelativeResize="0"/>
          <p:nvPr/>
        </p:nvPicPr>
        <p:blipFill rotWithShape="1">
          <a:blip r:embed="rId5">
            <a:alphaModFix/>
          </a:blip>
          <a:srcRect/>
          <a:stretch/>
        </p:blipFill>
        <p:spPr>
          <a:xfrm>
            <a:off x="11502884" y="55506"/>
            <a:ext cx="582329" cy="582330"/>
          </a:xfrm>
          <a:prstGeom prst="rect">
            <a:avLst/>
          </a:prstGeom>
          <a:noFill/>
          <a:ln>
            <a:noFill/>
          </a:ln>
        </p:spPr>
      </p:pic>
      <p:pic>
        <p:nvPicPr>
          <p:cNvPr id="325" name="Google Shape;325;g53ee682dbd_0_3" descr="Picture 1"/>
          <p:cNvPicPr preferRelativeResize="0"/>
          <p:nvPr/>
        </p:nvPicPr>
        <p:blipFill rotWithShape="1">
          <a:blip r:embed="rId6">
            <a:alphaModFix/>
          </a:blip>
          <a:srcRect/>
          <a:stretch/>
        </p:blipFill>
        <p:spPr>
          <a:xfrm>
            <a:off x="10774016" y="1443920"/>
            <a:ext cx="1417984" cy="533513"/>
          </a:xfrm>
          <a:prstGeom prst="rect">
            <a:avLst/>
          </a:prstGeom>
          <a:noFill/>
          <a:ln>
            <a:noFill/>
          </a:ln>
        </p:spPr>
      </p:pic>
      <p:sp>
        <p:nvSpPr>
          <p:cNvPr id="326" name="Google Shape;326;g53ee682dbd_0_3"/>
          <p:cNvSpPr/>
          <p:nvPr/>
        </p:nvSpPr>
        <p:spPr>
          <a:xfrm>
            <a:off x="10786716" y="1977433"/>
            <a:ext cx="1405200" cy="48807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7" name="Google Shape;327;g53ee682dbd_0_3"/>
          <p:cNvSpPr/>
          <p:nvPr/>
        </p:nvSpPr>
        <p:spPr>
          <a:xfrm>
            <a:off x="-51275" y="0"/>
            <a:ext cx="257400" cy="68580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8" name="Google Shape;328;g53ee682dbd_0_3"/>
          <p:cNvSpPr txBox="1"/>
          <p:nvPr/>
        </p:nvSpPr>
        <p:spPr>
          <a:xfrm>
            <a:off x="528676" y="348750"/>
            <a:ext cx="10068900" cy="508800"/>
          </a:xfrm>
          <a:prstGeom prst="rect">
            <a:avLst/>
          </a:prstGeom>
          <a:noFill/>
          <a:ln>
            <a:noFill/>
          </a:ln>
        </p:spPr>
        <p:txBody>
          <a:bodyPr spcFirstLastPara="1" wrap="square" lIns="0" tIns="0" rIns="0" bIns="0" anchor="t" anchorCtr="0">
            <a:noAutofit/>
          </a:bodyPr>
          <a:lstStyle/>
          <a:p>
            <a:pPr marL="0" marR="9030" lvl="0" indent="22578" algn="ctr" rtl="0">
              <a:lnSpc>
                <a:spcPct val="116666"/>
              </a:lnSpc>
              <a:spcBef>
                <a:spcPts val="0"/>
              </a:spcBef>
              <a:spcAft>
                <a:spcPts val="0"/>
              </a:spcAft>
              <a:buClr>
                <a:srgbClr val="001B50"/>
              </a:buClr>
              <a:buSzPts val="3000"/>
              <a:buFont typeface="Arial"/>
              <a:buNone/>
            </a:pPr>
            <a:r>
              <a:rPr lang="en-US" sz="3000" b="1" i="0" u="none" strike="noStrike" cap="none">
                <a:solidFill>
                  <a:srgbClr val="001B50"/>
                </a:solidFill>
                <a:latin typeface="Raleway"/>
                <a:ea typeface="Raleway"/>
                <a:cs typeface="Raleway"/>
                <a:sym typeface="Raleway"/>
              </a:rPr>
              <a:t>Number of Profitable Days in a Month</a:t>
            </a:r>
            <a:endParaRPr sz="1400" i="0" u="none" strike="noStrike" cap="none">
              <a:solidFill>
                <a:srgbClr val="000000"/>
              </a:solidFill>
              <a:latin typeface="Raleway"/>
              <a:ea typeface="Raleway"/>
              <a:cs typeface="Raleway"/>
              <a:sym typeface="Raleway"/>
            </a:endParaRPr>
          </a:p>
        </p:txBody>
      </p:sp>
      <p:sp>
        <p:nvSpPr>
          <p:cNvPr id="329" name="Google Shape;329;g53ee682dbd_0_3"/>
          <p:cNvSpPr txBox="1"/>
          <p:nvPr/>
        </p:nvSpPr>
        <p:spPr>
          <a:xfrm>
            <a:off x="7445575" y="2089675"/>
            <a:ext cx="3328500" cy="7620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highlight>
                  <a:schemeClr val="accent1"/>
                </a:highlight>
                <a:latin typeface="Raleway"/>
                <a:ea typeface="Raleway"/>
                <a:cs typeface="Raleway"/>
                <a:sym typeface="Raleway"/>
              </a:rPr>
              <a:t>Using Net Profit &gt; 0 criterion</a:t>
            </a:r>
            <a:endParaRPr sz="1800" b="1" i="0" u="none" strike="noStrike" cap="none">
              <a:solidFill>
                <a:schemeClr val="lt1"/>
              </a:solidFill>
              <a:highlight>
                <a:schemeClr val="accent1"/>
              </a:highlight>
              <a:latin typeface="Raleway"/>
              <a:ea typeface="Raleway"/>
              <a:cs typeface="Raleway"/>
              <a:sym typeface="Raleway"/>
            </a:endParaRPr>
          </a:p>
        </p:txBody>
      </p:sp>
      <p:sp>
        <p:nvSpPr>
          <p:cNvPr id="330" name="Google Shape;330;g53ee682dbd_0_3"/>
          <p:cNvSpPr txBox="1"/>
          <p:nvPr/>
        </p:nvSpPr>
        <p:spPr>
          <a:xfrm>
            <a:off x="1027325" y="5024025"/>
            <a:ext cx="8938200" cy="14208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rgbClr val="000000"/>
              </a:buClr>
              <a:buSzPts val="1800"/>
              <a:buChar char="●"/>
            </a:pPr>
            <a:r>
              <a:rPr lang="en-US" sz="1800" i="0" u="none" strike="noStrike" cap="none">
                <a:solidFill>
                  <a:schemeClr val="dk1"/>
                </a:solidFill>
              </a:rPr>
              <a:t>Lower in earlier years</a:t>
            </a:r>
            <a:endParaRPr sz="1800" i="0" u="none" strike="noStrike" cap="none">
              <a:solidFill>
                <a:srgbClr val="000000"/>
              </a:solidFill>
            </a:endParaRPr>
          </a:p>
          <a:p>
            <a:pPr marL="457200" marR="0" lvl="0" indent="-342900" algn="l" rtl="0">
              <a:lnSpc>
                <a:spcPct val="150000"/>
              </a:lnSpc>
              <a:spcBef>
                <a:spcPts val="0"/>
              </a:spcBef>
              <a:spcAft>
                <a:spcPts val="0"/>
              </a:spcAft>
              <a:buClr>
                <a:srgbClr val="000000"/>
              </a:buClr>
              <a:buSzPts val="1800"/>
              <a:buChar char="●"/>
            </a:pPr>
            <a:r>
              <a:rPr lang="en-US" sz="1800" i="0" u="none" strike="noStrike" cap="none">
                <a:solidFill>
                  <a:srgbClr val="000000"/>
                </a:solidFill>
              </a:rPr>
              <a:t>Higher in the recent years, with lesser months below the mean line</a:t>
            </a:r>
            <a:endParaRPr sz="1800" i="0" u="none" strike="noStrike" cap="none">
              <a:solidFill>
                <a:srgbClr val="000000"/>
              </a:solidFill>
            </a:endParaRPr>
          </a:p>
          <a:p>
            <a:pPr marL="457200" marR="0" lvl="0" indent="-342900" algn="l" rtl="0">
              <a:lnSpc>
                <a:spcPct val="150000"/>
              </a:lnSpc>
              <a:spcBef>
                <a:spcPts val="0"/>
              </a:spcBef>
              <a:spcAft>
                <a:spcPts val="0"/>
              </a:spcAft>
              <a:buClr>
                <a:srgbClr val="000000"/>
              </a:buClr>
              <a:buSzPts val="1800"/>
              <a:buChar char="●"/>
            </a:pPr>
            <a:r>
              <a:rPr lang="en-US" sz="1800" i="0" u="none" strike="noStrike" cap="none">
                <a:solidFill>
                  <a:srgbClr val="000000"/>
                </a:solidFill>
              </a:rPr>
              <a:t>Hence profit made more often recently</a:t>
            </a:r>
            <a:endParaRPr sz="1800" i="0" u="none" strike="noStrike" cap="none">
              <a:solidFill>
                <a:srgbClr val="000000"/>
              </a:solidFill>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a:solidFill>
                  <a:srgbClr val="000000"/>
                </a:solidFill>
              </a:rPr>
              <a:t> </a:t>
            </a:r>
            <a:endParaRPr sz="1400" i="0" u="none" strike="noStrike" cap="none">
              <a:solidFill>
                <a:srgbClr val="000000"/>
              </a:solidFill>
            </a:endParaRPr>
          </a:p>
        </p:txBody>
      </p:sp>
      <p:pic>
        <p:nvPicPr>
          <p:cNvPr id="331" name="Google Shape;331;g53ee682dbd_0_3"/>
          <p:cNvPicPr preferRelativeResize="0"/>
          <p:nvPr/>
        </p:nvPicPr>
        <p:blipFill rotWithShape="1">
          <a:blip r:embed="rId7">
            <a:alphaModFix/>
          </a:blip>
          <a:srcRect l="7124" t="4397" r="6510"/>
          <a:stretch/>
        </p:blipFill>
        <p:spPr>
          <a:xfrm>
            <a:off x="206125" y="804675"/>
            <a:ext cx="7239450" cy="4006918"/>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pic>
        <p:nvPicPr>
          <p:cNvPr id="336" name="Google Shape;336;g53ee682dbd_0_146" descr="Picture 2"/>
          <p:cNvPicPr preferRelativeResize="0"/>
          <p:nvPr/>
        </p:nvPicPr>
        <p:blipFill rotWithShape="1">
          <a:blip r:embed="rId3">
            <a:alphaModFix/>
          </a:blip>
          <a:srcRect/>
          <a:stretch/>
        </p:blipFill>
        <p:spPr>
          <a:xfrm>
            <a:off x="10964744" y="857490"/>
            <a:ext cx="1076281" cy="431353"/>
          </a:xfrm>
          <a:prstGeom prst="rect">
            <a:avLst/>
          </a:prstGeom>
          <a:noFill/>
          <a:ln>
            <a:noFill/>
          </a:ln>
        </p:spPr>
      </p:pic>
      <p:pic>
        <p:nvPicPr>
          <p:cNvPr id="337" name="Google Shape;337;g53ee682dbd_0_146" descr="Picture 6"/>
          <p:cNvPicPr preferRelativeResize="0"/>
          <p:nvPr/>
        </p:nvPicPr>
        <p:blipFill rotWithShape="1">
          <a:blip r:embed="rId4">
            <a:alphaModFix/>
          </a:blip>
          <a:srcRect/>
          <a:stretch/>
        </p:blipFill>
        <p:spPr>
          <a:xfrm>
            <a:off x="10875291" y="32873"/>
            <a:ext cx="627595" cy="627596"/>
          </a:xfrm>
          <a:prstGeom prst="rect">
            <a:avLst/>
          </a:prstGeom>
          <a:noFill/>
          <a:ln>
            <a:noFill/>
          </a:ln>
        </p:spPr>
      </p:pic>
      <p:pic>
        <p:nvPicPr>
          <p:cNvPr id="338" name="Google Shape;338;g53ee682dbd_0_146" descr="Picture 8"/>
          <p:cNvPicPr preferRelativeResize="0"/>
          <p:nvPr/>
        </p:nvPicPr>
        <p:blipFill rotWithShape="1">
          <a:blip r:embed="rId5">
            <a:alphaModFix/>
          </a:blip>
          <a:srcRect/>
          <a:stretch/>
        </p:blipFill>
        <p:spPr>
          <a:xfrm>
            <a:off x="11502884" y="55506"/>
            <a:ext cx="582329" cy="582330"/>
          </a:xfrm>
          <a:prstGeom prst="rect">
            <a:avLst/>
          </a:prstGeom>
          <a:noFill/>
          <a:ln>
            <a:noFill/>
          </a:ln>
        </p:spPr>
      </p:pic>
      <p:pic>
        <p:nvPicPr>
          <p:cNvPr id="339" name="Google Shape;339;g53ee682dbd_0_146" descr="Picture 1"/>
          <p:cNvPicPr preferRelativeResize="0"/>
          <p:nvPr/>
        </p:nvPicPr>
        <p:blipFill rotWithShape="1">
          <a:blip r:embed="rId6">
            <a:alphaModFix/>
          </a:blip>
          <a:srcRect/>
          <a:stretch/>
        </p:blipFill>
        <p:spPr>
          <a:xfrm>
            <a:off x="10774016" y="1443920"/>
            <a:ext cx="1417984" cy="533513"/>
          </a:xfrm>
          <a:prstGeom prst="rect">
            <a:avLst/>
          </a:prstGeom>
          <a:noFill/>
          <a:ln>
            <a:noFill/>
          </a:ln>
        </p:spPr>
      </p:pic>
      <p:sp>
        <p:nvSpPr>
          <p:cNvPr id="340" name="Google Shape;340;g53ee682dbd_0_146"/>
          <p:cNvSpPr/>
          <p:nvPr/>
        </p:nvSpPr>
        <p:spPr>
          <a:xfrm>
            <a:off x="10786716" y="1977433"/>
            <a:ext cx="1405200" cy="48807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1" name="Google Shape;341;g53ee682dbd_0_146"/>
          <p:cNvSpPr/>
          <p:nvPr/>
        </p:nvSpPr>
        <p:spPr>
          <a:xfrm>
            <a:off x="-51275" y="0"/>
            <a:ext cx="257400" cy="68580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2" name="Google Shape;342;g53ee682dbd_0_146"/>
          <p:cNvSpPr txBox="1"/>
          <p:nvPr/>
        </p:nvSpPr>
        <p:spPr>
          <a:xfrm>
            <a:off x="528676" y="348750"/>
            <a:ext cx="9855300" cy="508800"/>
          </a:xfrm>
          <a:prstGeom prst="rect">
            <a:avLst/>
          </a:prstGeom>
          <a:noFill/>
          <a:ln>
            <a:noFill/>
          </a:ln>
        </p:spPr>
        <p:txBody>
          <a:bodyPr spcFirstLastPara="1" wrap="square" lIns="0" tIns="0" rIns="0" bIns="0" anchor="t" anchorCtr="0">
            <a:noAutofit/>
          </a:bodyPr>
          <a:lstStyle/>
          <a:p>
            <a:pPr marL="0" marR="9030" lvl="0" indent="22578" algn="ctr" rtl="0">
              <a:lnSpc>
                <a:spcPct val="116666"/>
              </a:lnSpc>
              <a:spcBef>
                <a:spcPts val="0"/>
              </a:spcBef>
              <a:spcAft>
                <a:spcPts val="0"/>
              </a:spcAft>
              <a:buClr>
                <a:srgbClr val="001B50"/>
              </a:buClr>
              <a:buSzPts val="3000"/>
              <a:buFont typeface="Arial"/>
              <a:buNone/>
            </a:pPr>
            <a:r>
              <a:rPr lang="en-US" sz="3000" b="1" i="0" u="none" strike="noStrike" cap="none">
                <a:solidFill>
                  <a:srgbClr val="001B50"/>
                </a:solidFill>
                <a:latin typeface="Raleway"/>
                <a:ea typeface="Raleway"/>
                <a:cs typeface="Raleway"/>
                <a:sym typeface="Raleway"/>
              </a:rPr>
              <a:t>Monthly Net Profit</a:t>
            </a:r>
            <a:endParaRPr sz="1400" i="0" u="none" strike="noStrike" cap="none">
              <a:solidFill>
                <a:srgbClr val="000000"/>
              </a:solidFill>
              <a:latin typeface="Raleway"/>
              <a:ea typeface="Raleway"/>
              <a:cs typeface="Raleway"/>
              <a:sym typeface="Raleway"/>
            </a:endParaRPr>
          </a:p>
        </p:txBody>
      </p:sp>
      <p:sp>
        <p:nvSpPr>
          <p:cNvPr id="343" name="Google Shape;343;g53ee682dbd_0_146"/>
          <p:cNvSpPr txBox="1"/>
          <p:nvPr/>
        </p:nvSpPr>
        <p:spPr>
          <a:xfrm>
            <a:off x="1027325" y="4920700"/>
            <a:ext cx="8938200" cy="17178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rgbClr val="000000"/>
              </a:buClr>
              <a:buSzPts val="1800"/>
              <a:buChar char="●"/>
            </a:pPr>
            <a:r>
              <a:rPr lang="en-US" sz="1800" i="0" u="none" strike="noStrike" cap="none">
                <a:solidFill>
                  <a:schemeClr val="dk1"/>
                </a:solidFill>
              </a:rPr>
              <a:t>Peaks of monthly net profit has increased over the years, though not as substantially as sales</a:t>
            </a:r>
            <a:endParaRPr sz="1800" i="0" u="none" strike="noStrike" cap="none">
              <a:solidFill>
                <a:schemeClr val="dk1"/>
              </a:solidFill>
            </a:endParaRPr>
          </a:p>
          <a:p>
            <a:pPr marL="457200" marR="0" lvl="0" indent="-342900" algn="l" rtl="0">
              <a:lnSpc>
                <a:spcPct val="150000"/>
              </a:lnSpc>
              <a:spcBef>
                <a:spcPts val="0"/>
              </a:spcBef>
              <a:spcAft>
                <a:spcPts val="0"/>
              </a:spcAft>
              <a:buClr>
                <a:srgbClr val="000000"/>
              </a:buClr>
              <a:buSzPts val="1800"/>
              <a:buChar char="●"/>
            </a:pPr>
            <a:r>
              <a:rPr lang="en-US" sz="1800" i="0" u="none" strike="noStrike" cap="none">
                <a:solidFill>
                  <a:schemeClr val="dk1"/>
                </a:solidFill>
              </a:rPr>
              <a:t>Indicates increased operating and administrative costs</a:t>
            </a:r>
            <a:endParaRPr sz="1800" i="0" u="none" strike="noStrike" cap="none">
              <a:solidFill>
                <a:srgbClr val="000000"/>
              </a:solidFill>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a:solidFill>
                  <a:srgbClr val="000000"/>
                </a:solidFill>
              </a:rPr>
              <a:t> </a:t>
            </a:r>
            <a:endParaRPr sz="1400" i="0" u="none" strike="noStrike" cap="none">
              <a:solidFill>
                <a:srgbClr val="000000"/>
              </a:solidFill>
            </a:endParaRPr>
          </a:p>
        </p:txBody>
      </p:sp>
      <p:pic>
        <p:nvPicPr>
          <p:cNvPr id="344" name="Google Shape;344;g53ee682dbd_0_146"/>
          <p:cNvPicPr preferRelativeResize="0"/>
          <p:nvPr/>
        </p:nvPicPr>
        <p:blipFill rotWithShape="1">
          <a:blip r:embed="rId7">
            <a:alphaModFix/>
          </a:blip>
          <a:srcRect/>
          <a:stretch/>
        </p:blipFill>
        <p:spPr>
          <a:xfrm>
            <a:off x="1187675" y="857550"/>
            <a:ext cx="8266274" cy="413315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g53ee682dbd_2_3"/>
          <p:cNvSpPr txBox="1">
            <a:spLocks noGrp="1"/>
          </p:cNvSpPr>
          <p:nvPr>
            <p:ph type="ctrTitle"/>
          </p:nvPr>
        </p:nvSpPr>
        <p:spPr>
          <a:xfrm>
            <a:off x="608800" y="66002"/>
            <a:ext cx="6867300" cy="30060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5900"/>
              <a:buNone/>
            </a:pPr>
            <a:r>
              <a:rPr lang="en-US"/>
              <a:t>The Case</a:t>
            </a:r>
            <a:endParaRPr/>
          </a:p>
        </p:txBody>
      </p:sp>
      <p:grpSp>
        <p:nvGrpSpPr>
          <p:cNvPr id="85" name="Google Shape;85;g53ee682dbd_2_3"/>
          <p:cNvGrpSpPr/>
          <p:nvPr/>
        </p:nvGrpSpPr>
        <p:grpSpPr>
          <a:xfrm>
            <a:off x="11057455" y="5785950"/>
            <a:ext cx="880256" cy="782048"/>
            <a:chOff x="5292575" y="3681900"/>
            <a:chExt cx="420150" cy="373275"/>
          </a:xfrm>
        </p:grpSpPr>
        <p:sp>
          <p:nvSpPr>
            <p:cNvPr id="86" name="Google Shape;86;g53ee682dbd_2_3"/>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g53ee682dbd_2_3"/>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g53ee682dbd_2_3"/>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g53ee682dbd_2_3"/>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g53ee682dbd_2_3"/>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g53ee682dbd_2_3"/>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g53ee682dbd_2_3"/>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g53ee682dbd_0_132" descr="Picture 2"/>
          <p:cNvPicPr preferRelativeResize="0"/>
          <p:nvPr/>
        </p:nvPicPr>
        <p:blipFill rotWithShape="1">
          <a:blip r:embed="rId3">
            <a:alphaModFix/>
          </a:blip>
          <a:srcRect/>
          <a:stretch/>
        </p:blipFill>
        <p:spPr>
          <a:xfrm>
            <a:off x="10964744" y="857490"/>
            <a:ext cx="1076281" cy="431353"/>
          </a:xfrm>
          <a:prstGeom prst="rect">
            <a:avLst/>
          </a:prstGeom>
          <a:noFill/>
          <a:ln>
            <a:noFill/>
          </a:ln>
        </p:spPr>
      </p:pic>
      <p:pic>
        <p:nvPicPr>
          <p:cNvPr id="350" name="Google Shape;350;g53ee682dbd_0_132" descr="Picture 6"/>
          <p:cNvPicPr preferRelativeResize="0"/>
          <p:nvPr/>
        </p:nvPicPr>
        <p:blipFill rotWithShape="1">
          <a:blip r:embed="rId4">
            <a:alphaModFix/>
          </a:blip>
          <a:srcRect/>
          <a:stretch/>
        </p:blipFill>
        <p:spPr>
          <a:xfrm>
            <a:off x="10875291" y="32873"/>
            <a:ext cx="627595" cy="627596"/>
          </a:xfrm>
          <a:prstGeom prst="rect">
            <a:avLst/>
          </a:prstGeom>
          <a:noFill/>
          <a:ln>
            <a:noFill/>
          </a:ln>
        </p:spPr>
      </p:pic>
      <p:pic>
        <p:nvPicPr>
          <p:cNvPr id="351" name="Google Shape;351;g53ee682dbd_0_132" descr="Picture 8"/>
          <p:cNvPicPr preferRelativeResize="0"/>
          <p:nvPr/>
        </p:nvPicPr>
        <p:blipFill rotWithShape="1">
          <a:blip r:embed="rId5">
            <a:alphaModFix/>
          </a:blip>
          <a:srcRect/>
          <a:stretch/>
        </p:blipFill>
        <p:spPr>
          <a:xfrm>
            <a:off x="11502884" y="55506"/>
            <a:ext cx="582329" cy="582330"/>
          </a:xfrm>
          <a:prstGeom prst="rect">
            <a:avLst/>
          </a:prstGeom>
          <a:noFill/>
          <a:ln>
            <a:noFill/>
          </a:ln>
        </p:spPr>
      </p:pic>
      <p:pic>
        <p:nvPicPr>
          <p:cNvPr id="352" name="Google Shape;352;g53ee682dbd_0_132" descr="Picture 1"/>
          <p:cNvPicPr preferRelativeResize="0"/>
          <p:nvPr/>
        </p:nvPicPr>
        <p:blipFill rotWithShape="1">
          <a:blip r:embed="rId6">
            <a:alphaModFix/>
          </a:blip>
          <a:srcRect/>
          <a:stretch/>
        </p:blipFill>
        <p:spPr>
          <a:xfrm>
            <a:off x="10774016" y="1443920"/>
            <a:ext cx="1417984" cy="533513"/>
          </a:xfrm>
          <a:prstGeom prst="rect">
            <a:avLst/>
          </a:prstGeom>
          <a:noFill/>
          <a:ln>
            <a:noFill/>
          </a:ln>
        </p:spPr>
      </p:pic>
      <p:sp>
        <p:nvSpPr>
          <p:cNvPr id="353" name="Google Shape;353;g53ee682dbd_0_132"/>
          <p:cNvSpPr/>
          <p:nvPr/>
        </p:nvSpPr>
        <p:spPr>
          <a:xfrm>
            <a:off x="10786716" y="1977433"/>
            <a:ext cx="1405200" cy="48807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54" name="Google Shape;354;g53ee682dbd_0_132"/>
          <p:cNvSpPr/>
          <p:nvPr/>
        </p:nvSpPr>
        <p:spPr>
          <a:xfrm>
            <a:off x="-51275" y="0"/>
            <a:ext cx="257400" cy="68580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55" name="Google Shape;355;g53ee682dbd_0_132"/>
          <p:cNvSpPr txBox="1"/>
          <p:nvPr/>
        </p:nvSpPr>
        <p:spPr>
          <a:xfrm>
            <a:off x="528676" y="348750"/>
            <a:ext cx="10119900" cy="508800"/>
          </a:xfrm>
          <a:prstGeom prst="rect">
            <a:avLst/>
          </a:prstGeom>
          <a:noFill/>
          <a:ln>
            <a:noFill/>
          </a:ln>
        </p:spPr>
        <p:txBody>
          <a:bodyPr spcFirstLastPara="1" wrap="square" lIns="0" tIns="0" rIns="0" bIns="0" anchor="t" anchorCtr="0">
            <a:noAutofit/>
          </a:bodyPr>
          <a:lstStyle/>
          <a:p>
            <a:pPr marL="0" marR="9030" lvl="0" indent="22578" algn="ctr" rtl="0">
              <a:lnSpc>
                <a:spcPct val="116666"/>
              </a:lnSpc>
              <a:spcBef>
                <a:spcPts val="0"/>
              </a:spcBef>
              <a:spcAft>
                <a:spcPts val="0"/>
              </a:spcAft>
              <a:buClr>
                <a:srgbClr val="001B50"/>
              </a:buClr>
              <a:buSzPts val="3000"/>
              <a:buFont typeface="Arial"/>
              <a:buNone/>
            </a:pPr>
            <a:r>
              <a:rPr lang="en-US" sz="3000" b="1" i="0" u="none" strike="noStrike" cap="none">
                <a:solidFill>
                  <a:srgbClr val="001B50"/>
                </a:solidFill>
                <a:latin typeface="Raleway"/>
                <a:ea typeface="Raleway"/>
                <a:cs typeface="Raleway"/>
                <a:sym typeface="Raleway"/>
              </a:rPr>
              <a:t>Number of Profitable Days in a Month</a:t>
            </a:r>
            <a:endParaRPr sz="1400" i="0" u="none" strike="noStrike" cap="none">
              <a:solidFill>
                <a:srgbClr val="000000"/>
              </a:solidFill>
              <a:latin typeface="Raleway"/>
              <a:ea typeface="Raleway"/>
              <a:cs typeface="Raleway"/>
              <a:sym typeface="Raleway"/>
            </a:endParaRPr>
          </a:p>
        </p:txBody>
      </p:sp>
      <p:sp>
        <p:nvSpPr>
          <p:cNvPr id="356" name="Google Shape;356;g53ee682dbd_0_132"/>
          <p:cNvSpPr txBox="1"/>
          <p:nvPr/>
        </p:nvSpPr>
        <p:spPr>
          <a:xfrm>
            <a:off x="7432625" y="2089675"/>
            <a:ext cx="3354000" cy="7620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highlight>
                  <a:schemeClr val="accent1"/>
                </a:highlight>
                <a:latin typeface="Raleway"/>
                <a:ea typeface="Raleway"/>
                <a:cs typeface="Raleway"/>
                <a:sym typeface="Raleway"/>
              </a:rPr>
              <a:t>Using Net Profit Margin &gt;= 12% criterion</a:t>
            </a:r>
            <a:endParaRPr sz="1800" b="1" i="0" u="none" strike="noStrike" cap="none">
              <a:solidFill>
                <a:schemeClr val="lt1"/>
              </a:solidFill>
              <a:highlight>
                <a:schemeClr val="accent1"/>
              </a:highlight>
              <a:latin typeface="Raleway"/>
              <a:ea typeface="Raleway"/>
              <a:cs typeface="Raleway"/>
              <a:sym typeface="Raleway"/>
            </a:endParaRPr>
          </a:p>
        </p:txBody>
      </p:sp>
      <p:sp>
        <p:nvSpPr>
          <p:cNvPr id="357" name="Google Shape;357;g53ee682dbd_0_132"/>
          <p:cNvSpPr txBox="1"/>
          <p:nvPr/>
        </p:nvSpPr>
        <p:spPr>
          <a:xfrm>
            <a:off x="1027325" y="4959450"/>
            <a:ext cx="8938200" cy="17178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rgbClr val="000000"/>
              </a:buClr>
              <a:buSzPts val="1800"/>
              <a:buChar char="●"/>
            </a:pPr>
            <a:r>
              <a:rPr lang="en-US" sz="1800" i="0" u="none" strike="noStrike" cap="none">
                <a:solidFill>
                  <a:srgbClr val="000000"/>
                </a:solidFill>
              </a:rPr>
              <a:t>Stable and high during earlier years</a:t>
            </a:r>
            <a:endParaRPr sz="1800" i="0" u="none" strike="noStrike" cap="none">
              <a:solidFill>
                <a:srgbClr val="000000"/>
              </a:solidFill>
            </a:endParaRPr>
          </a:p>
          <a:p>
            <a:pPr marL="457200" marR="0" lvl="0" indent="-342900" algn="l" rtl="0">
              <a:lnSpc>
                <a:spcPct val="150000"/>
              </a:lnSpc>
              <a:spcBef>
                <a:spcPts val="0"/>
              </a:spcBef>
              <a:spcAft>
                <a:spcPts val="0"/>
              </a:spcAft>
              <a:buClr>
                <a:srgbClr val="000000"/>
              </a:buClr>
              <a:buSzPts val="1800"/>
              <a:buChar char="●"/>
            </a:pPr>
            <a:r>
              <a:rPr lang="en-US" sz="1800" i="0" u="none" strike="noStrike" cap="none">
                <a:solidFill>
                  <a:srgbClr val="000000"/>
                </a:solidFill>
              </a:rPr>
              <a:t>Extreme variations in recent years</a:t>
            </a:r>
            <a:endParaRPr sz="1800" i="0" u="none" strike="noStrike" cap="none">
              <a:solidFill>
                <a:srgbClr val="000000"/>
              </a:solidFill>
            </a:endParaRPr>
          </a:p>
          <a:p>
            <a:pPr marL="457200" marR="0" lvl="0" indent="-342900" algn="l" rtl="0">
              <a:lnSpc>
                <a:spcPct val="150000"/>
              </a:lnSpc>
              <a:spcBef>
                <a:spcPts val="0"/>
              </a:spcBef>
              <a:spcAft>
                <a:spcPts val="0"/>
              </a:spcAft>
              <a:buClr>
                <a:srgbClr val="000000"/>
              </a:buClr>
              <a:buSzPts val="1800"/>
              <a:buChar char="●"/>
            </a:pPr>
            <a:r>
              <a:rPr lang="en-US" sz="1800" i="0" u="none" strike="noStrike" cap="none">
                <a:solidFill>
                  <a:srgbClr val="000000"/>
                </a:solidFill>
              </a:rPr>
              <a:t>Daily profit margin more susceptible to seasonality of sales within a year in recent years because of higher cost of goods sold and other overhead costs</a:t>
            </a:r>
            <a:endParaRPr sz="1800" i="0" u="none" strike="noStrike" cap="none">
              <a:solidFill>
                <a:srgbClr val="000000"/>
              </a:solidFill>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a:solidFill>
                  <a:srgbClr val="000000"/>
                </a:solidFill>
              </a:rPr>
              <a:t> </a:t>
            </a:r>
            <a:endParaRPr sz="1400" i="0" u="none" strike="noStrike" cap="none">
              <a:solidFill>
                <a:srgbClr val="000000"/>
              </a:solidFill>
            </a:endParaRPr>
          </a:p>
        </p:txBody>
      </p:sp>
      <p:pic>
        <p:nvPicPr>
          <p:cNvPr id="358" name="Google Shape;358;g53ee682dbd_0_132"/>
          <p:cNvPicPr preferRelativeResize="0"/>
          <p:nvPr/>
        </p:nvPicPr>
        <p:blipFill rotWithShape="1">
          <a:blip r:embed="rId7">
            <a:alphaModFix/>
          </a:blip>
          <a:srcRect l="6756" t="4406" r="7273"/>
          <a:stretch/>
        </p:blipFill>
        <p:spPr>
          <a:xfrm>
            <a:off x="206125" y="817400"/>
            <a:ext cx="7226499" cy="4017943"/>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g53ee682dbd_0_165" descr="Picture 2"/>
          <p:cNvPicPr preferRelativeResize="0"/>
          <p:nvPr/>
        </p:nvPicPr>
        <p:blipFill rotWithShape="1">
          <a:blip r:embed="rId3">
            <a:alphaModFix/>
          </a:blip>
          <a:srcRect/>
          <a:stretch/>
        </p:blipFill>
        <p:spPr>
          <a:xfrm>
            <a:off x="10964744" y="857490"/>
            <a:ext cx="1076281" cy="431353"/>
          </a:xfrm>
          <a:prstGeom prst="rect">
            <a:avLst/>
          </a:prstGeom>
          <a:noFill/>
          <a:ln>
            <a:noFill/>
          </a:ln>
        </p:spPr>
      </p:pic>
      <p:pic>
        <p:nvPicPr>
          <p:cNvPr id="364" name="Google Shape;364;g53ee682dbd_0_165" descr="Picture 6"/>
          <p:cNvPicPr preferRelativeResize="0"/>
          <p:nvPr/>
        </p:nvPicPr>
        <p:blipFill rotWithShape="1">
          <a:blip r:embed="rId4">
            <a:alphaModFix/>
          </a:blip>
          <a:srcRect/>
          <a:stretch/>
        </p:blipFill>
        <p:spPr>
          <a:xfrm>
            <a:off x="10875291" y="32873"/>
            <a:ext cx="627595" cy="627596"/>
          </a:xfrm>
          <a:prstGeom prst="rect">
            <a:avLst/>
          </a:prstGeom>
          <a:noFill/>
          <a:ln>
            <a:noFill/>
          </a:ln>
        </p:spPr>
      </p:pic>
      <p:pic>
        <p:nvPicPr>
          <p:cNvPr id="365" name="Google Shape;365;g53ee682dbd_0_165" descr="Picture 8"/>
          <p:cNvPicPr preferRelativeResize="0"/>
          <p:nvPr/>
        </p:nvPicPr>
        <p:blipFill rotWithShape="1">
          <a:blip r:embed="rId5">
            <a:alphaModFix/>
          </a:blip>
          <a:srcRect/>
          <a:stretch/>
        </p:blipFill>
        <p:spPr>
          <a:xfrm>
            <a:off x="11502884" y="55506"/>
            <a:ext cx="582329" cy="582330"/>
          </a:xfrm>
          <a:prstGeom prst="rect">
            <a:avLst/>
          </a:prstGeom>
          <a:noFill/>
          <a:ln>
            <a:noFill/>
          </a:ln>
        </p:spPr>
      </p:pic>
      <p:pic>
        <p:nvPicPr>
          <p:cNvPr id="366" name="Google Shape;366;g53ee682dbd_0_165" descr="Picture 1"/>
          <p:cNvPicPr preferRelativeResize="0"/>
          <p:nvPr/>
        </p:nvPicPr>
        <p:blipFill rotWithShape="1">
          <a:blip r:embed="rId6">
            <a:alphaModFix/>
          </a:blip>
          <a:srcRect/>
          <a:stretch/>
        </p:blipFill>
        <p:spPr>
          <a:xfrm>
            <a:off x="10774016" y="1443920"/>
            <a:ext cx="1417984" cy="533513"/>
          </a:xfrm>
          <a:prstGeom prst="rect">
            <a:avLst/>
          </a:prstGeom>
          <a:noFill/>
          <a:ln>
            <a:noFill/>
          </a:ln>
        </p:spPr>
      </p:pic>
      <p:sp>
        <p:nvSpPr>
          <p:cNvPr id="367" name="Google Shape;367;g53ee682dbd_0_165"/>
          <p:cNvSpPr/>
          <p:nvPr/>
        </p:nvSpPr>
        <p:spPr>
          <a:xfrm>
            <a:off x="10786716" y="1977433"/>
            <a:ext cx="1405200" cy="48807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68" name="Google Shape;368;g53ee682dbd_0_165"/>
          <p:cNvSpPr/>
          <p:nvPr/>
        </p:nvSpPr>
        <p:spPr>
          <a:xfrm>
            <a:off x="-51275" y="0"/>
            <a:ext cx="257400" cy="68580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69" name="Google Shape;369;g53ee682dbd_0_165"/>
          <p:cNvSpPr txBox="1"/>
          <p:nvPr/>
        </p:nvSpPr>
        <p:spPr>
          <a:xfrm>
            <a:off x="528676" y="348750"/>
            <a:ext cx="9855300" cy="508800"/>
          </a:xfrm>
          <a:prstGeom prst="rect">
            <a:avLst/>
          </a:prstGeom>
          <a:noFill/>
          <a:ln>
            <a:noFill/>
          </a:ln>
        </p:spPr>
        <p:txBody>
          <a:bodyPr spcFirstLastPara="1" wrap="square" lIns="0" tIns="0" rIns="0" bIns="0" anchor="t" anchorCtr="0">
            <a:noAutofit/>
          </a:bodyPr>
          <a:lstStyle/>
          <a:p>
            <a:pPr marL="0" marR="9030" lvl="0" indent="22578" algn="ctr" rtl="0">
              <a:lnSpc>
                <a:spcPct val="116666"/>
              </a:lnSpc>
              <a:spcBef>
                <a:spcPts val="0"/>
              </a:spcBef>
              <a:spcAft>
                <a:spcPts val="0"/>
              </a:spcAft>
              <a:buClr>
                <a:srgbClr val="001B50"/>
              </a:buClr>
              <a:buSzPts val="3000"/>
              <a:buFont typeface="Arial"/>
              <a:buNone/>
            </a:pPr>
            <a:r>
              <a:rPr lang="en-US" sz="3000" b="1" i="0" u="none" strike="noStrike" cap="none">
                <a:solidFill>
                  <a:srgbClr val="001B50"/>
                </a:solidFill>
                <a:latin typeface="Raleway"/>
                <a:ea typeface="Raleway"/>
                <a:cs typeface="Raleway"/>
                <a:sym typeface="Raleway"/>
              </a:rPr>
              <a:t>Monthly Net Profit Margin</a:t>
            </a:r>
            <a:endParaRPr sz="1400" i="0" u="none" strike="noStrike" cap="none">
              <a:solidFill>
                <a:srgbClr val="000000"/>
              </a:solidFill>
              <a:latin typeface="Raleway"/>
              <a:ea typeface="Raleway"/>
              <a:cs typeface="Raleway"/>
              <a:sym typeface="Raleway"/>
            </a:endParaRPr>
          </a:p>
        </p:txBody>
      </p:sp>
      <p:sp>
        <p:nvSpPr>
          <p:cNvPr id="370" name="Google Shape;370;g53ee682dbd_0_165"/>
          <p:cNvSpPr txBox="1"/>
          <p:nvPr/>
        </p:nvSpPr>
        <p:spPr>
          <a:xfrm>
            <a:off x="1091900" y="5011100"/>
            <a:ext cx="8938200" cy="17178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rgbClr val="000000"/>
              </a:buClr>
              <a:buSzPts val="1800"/>
              <a:buChar char="●"/>
            </a:pPr>
            <a:r>
              <a:rPr lang="en-US" sz="1800" i="0" u="none" strike="noStrike" cap="none">
                <a:solidFill>
                  <a:schemeClr val="dk1"/>
                </a:solidFill>
              </a:rPr>
              <a:t>Monthly net profit margin has remained almost stagnant at a good percentage over the years which is a healthy sign</a:t>
            </a:r>
            <a:endParaRPr sz="1800" i="0" u="none" strike="noStrike" cap="none">
              <a:solidFill>
                <a:schemeClr val="dk1"/>
              </a:solidFill>
            </a:endParaRPr>
          </a:p>
          <a:p>
            <a:pPr marL="457200" marR="0" lvl="0" indent="-342900" algn="l" rtl="0">
              <a:lnSpc>
                <a:spcPct val="150000"/>
              </a:lnSpc>
              <a:spcBef>
                <a:spcPts val="0"/>
              </a:spcBef>
              <a:spcAft>
                <a:spcPts val="0"/>
              </a:spcAft>
              <a:buClr>
                <a:srgbClr val="000000"/>
              </a:buClr>
              <a:buSzPts val="1800"/>
              <a:buChar char="●"/>
            </a:pPr>
            <a:r>
              <a:rPr lang="en-US" sz="1800" i="0" u="none" strike="noStrike" cap="none">
                <a:solidFill>
                  <a:schemeClr val="dk1"/>
                </a:solidFill>
              </a:rPr>
              <a:t>Sudden valleys during middle months re-emphasize the seasonality of sales and indicate higher risk and slower growth during those months</a:t>
            </a:r>
            <a:endParaRPr sz="1800" i="0" u="none" strike="noStrike" cap="none">
              <a:solidFill>
                <a:srgbClr val="000000"/>
              </a:solidFill>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a:solidFill>
                  <a:srgbClr val="000000"/>
                </a:solidFill>
              </a:rPr>
              <a:t> </a:t>
            </a:r>
            <a:endParaRPr sz="1400" i="0" u="none" strike="noStrike" cap="none">
              <a:solidFill>
                <a:srgbClr val="000000"/>
              </a:solidFill>
            </a:endParaRPr>
          </a:p>
        </p:txBody>
      </p:sp>
      <p:pic>
        <p:nvPicPr>
          <p:cNvPr id="371" name="Google Shape;371;g53ee682dbd_0_165"/>
          <p:cNvPicPr preferRelativeResize="0"/>
          <p:nvPr/>
        </p:nvPicPr>
        <p:blipFill rotWithShape="1">
          <a:blip r:embed="rId7">
            <a:alphaModFix/>
          </a:blip>
          <a:srcRect/>
          <a:stretch/>
        </p:blipFill>
        <p:spPr>
          <a:xfrm>
            <a:off x="1354450" y="857500"/>
            <a:ext cx="8489451" cy="4055432"/>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pic>
        <p:nvPicPr>
          <p:cNvPr id="376" name="Google Shape;376;g53ee682dbd_0_190" descr="Picture 2"/>
          <p:cNvPicPr preferRelativeResize="0"/>
          <p:nvPr/>
        </p:nvPicPr>
        <p:blipFill rotWithShape="1">
          <a:blip r:embed="rId3">
            <a:alphaModFix/>
          </a:blip>
          <a:srcRect/>
          <a:stretch/>
        </p:blipFill>
        <p:spPr>
          <a:xfrm>
            <a:off x="10964744" y="857490"/>
            <a:ext cx="1076281" cy="431353"/>
          </a:xfrm>
          <a:prstGeom prst="rect">
            <a:avLst/>
          </a:prstGeom>
          <a:noFill/>
          <a:ln>
            <a:noFill/>
          </a:ln>
        </p:spPr>
      </p:pic>
      <p:pic>
        <p:nvPicPr>
          <p:cNvPr id="377" name="Google Shape;377;g53ee682dbd_0_190" descr="Picture 6"/>
          <p:cNvPicPr preferRelativeResize="0"/>
          <p:nvPr/>
        </p:nvPicPr>
        <p:blipFill rotWithShape="1">
          <a:blip r:embed="rId4">
            <a:alphaModFix/>
          </a:blip>
          <a:srcRect/>
          <a:stretch/>
        </p:blipFill>
        <p:spPr>
          <a:xfrm>
            <a:off x="10875291" y="32873"/>
            <a:ext cx="627595" cy="627596"/>
          </a:xfrm>
          <a:prstGeom prst="rect">
            <a:avLst/>
          </a:prstGeom>
          <a:noFill/>
          <a:ln>
            <a:noFill/>
          </a:ln>
        </p:spPr>
      </p:pic>
      <p:pic>
        <p:nvPicPr>
          <p:cNvPr id="378" name="Google Shape;378;g53ee682dbd_0_190" descr="Picture 8"/>
          <p:cNvPicPr preferRelativeResize="0"/>
          <p:nvPr/>
        </p:nvPicPr>
        <p:blipFill rotWithShape="1">
          <a:blip r:embed="rId5">
            <a:alphaModFix/>
          </a:blip>
          <a:srcRect/>
          <a:stretch/>
        </p:blipFill>
        <p:spPr>
          <a:xfrm>
            <a:off x="11502884" y="55506"/>
            <a:ext cx="582329" cy="582330"/>
          </a:xfrm>
          <a:prstGeom prst="rect">
            <a:avLst/>
          </a:prstGeom>
          <a:noFill/>
          <a:ln>
            <a:noFill/>
          </a:ln>
        </p:spPr>
      </p:pic>
      <p:pic>
        <p:nvPicPr>
          <p:cNvPr id="379" name="Google Shape;379;g53ee682dbd_0_190" descr="Picture 1"/>
          <p:cNvPicPr preferRelativeResize="0"/>
          <p:nvPr/>
        </p:nvPicPr>
        <p:blipFill rotWithShape="1">
          <a:blip r:embed="rId6">
            <a:alphaModFix/>
          </a:blip>
          <a:srcRect/>
          <a:stretch/>
        </p:blipFill>
        <p:spPr>
          <a:xfrm>
            <a:off x="10774016" y="1443920"/>
            <a:ext cx="1417984" cy="533513"/>
          </a:xfrm>
          <a:prstGeom prst="rect">
            <a:avLst/>
          </a:prstGeom>
          <a:noFill/>
          <a:ln>
            <a:noFill/>
          </a:ln>
        </p:spPr>
      </p:pic>
      <p:sp>
        <p:nvSpPr>
          <p:cNvPr id="380" name="Google Shape;380;g53ee682dbd_0_190"/>
          <p:cNvSpPr/>
          <p:nvPr/>
        </p:nvSpPr>
        <p:spPr>
          <a:xfrm>
            <a:off x="10786716" y="1977433"/>
            <a:ext cx="1405200" cy="48807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81" name="Google Shape;381;g53ee682dbd_0_190"/>
          <p:cNvSpPr/>
          <p:nvPr/>
        </p:nvSpPr>
        <p:spPr>
          <a:xfrm>
            <a:off x="-51275" y="0"/>
            <a:ext cx="257400" cy="68580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82" name="Google Shape;382;g53ee682dbd_0_190"/>
          <p:cNvSpPr txBox="1"/>
          <p:nvPr/>
        </p:nvSpPr>
        <p:spPr>
          <a:xfrm>
            <a:off x="353775" y="132850"/>
            <a:ext cx="7515000" cy="3541500"/>
          </a:xfrm>
          <a:prstGeom prst="rect">
            <a:avLst/>
          </a:prstGeom>
          <a:solidFill>
            <a:srgbClr val="EFEFEF"/>
          </a:solidFill>
          <a:ln>
            <a:noFill/>
          </a:ln>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rgbClr val="000000"/>
              </a:buClr>
              <a:buSzPts val="1600"/>
              <a:buChar char="●"/>
            </a:pPr>
            <a:r>
              <a:rPr lang="en-US" sz="1600" i="0" u="none" strike="noStrike" cap="none">
                <a:solidFill>
                  <a:srgbClr val="000000"/>
                </a:solidFill>
              </a:rPr>
              <a:t>Profit is the main measure of a company’s performance and a good profit margin creates a positive impact on the shareholders and other people who are potential customers</a:t>
            </a:r>
            <a:endParaRPr sz="1600" i="0" u="none" strike="noStrike" cap="none">
              <a:solidFill>
                <a:srgbClr val="000000"/>
              </a:solidFill>
            </a:endParaRPr>
          </a:p>
          <a:p>
            <a:pPr marL="457200" marR="0" lvl="0" indent="-330200" algn="l" rtl="0">
              <a:lnSpc>
                <a:spcPct val="115000"/>
              </a:lnSpc>
              <a:spcBef>
                <a:spcPts val="0"/>
              </a:spcBef>
              <a:spcAft>
                <a:spcPts val="0"/>
              </a:spcAft>
              <a:buClr>
                <a:srgbClr val="000000"/>
              </a:buClr>
              <a:buSzPts val="1600"/>
              <a:buChar char="●"/>
            </a:pPr>
            <a:r>
              <a:rPr lang="en-US" sz="1600" i="0" u="none" strike="noStrike" cap="none">
                <a:solidFill>
                  <a:srgbClr val="000000"/>
                </a:solidFill>
              </a:rPr>
              <a:t>The healthy profit margin enables company to handle extreme situations well and grow faster</a:t>
            </a:r>
            <a:endParaRPr sz="1600" i="0" u="none" strike="noStrike" cap="none">
              <a:solidFill>
                <a:srgbClr val="000000"/>
              </a:solidFill>
            </a:endParaRPr>
          </a:p>
          <a:p>
            <a:pPr marL="457200" marR="0" lvl="0" indent="-330200" algn="l" rtl="0">
              <a:lnSpc>
                <a:spcPct val="115000"/>
              </a:lnSpc>
              <a:spcBef>
                <a:spcPts val="0"/>
              </a:spcBef>
              <a:spcAft>
                <a:spcPts val="0"/>
              </a:spcAft>
              <a:buClr>
                <a:srgbClr val="000000"/>
              </a:buClr>
              <a:buSzPts val="1600"/>
              <a:buChar char="●"/>
            </a:pPr>
            <a:r>
              <a:rPr lang="en-US" sz="1600" i="0" u="none" strike="noStrike" cap="none">
                <a:solidFill>
                  <a:srgbClr val="000000"/>
                </a:solidFill>
              </a:rPr>
              <a:t>Good profit margin enables company to spend more on advertising and marketing, which can increase the visibility of their products and improve customer base</a:t>
            </a:r>
            <a:endParaRPr sz="1600" i="0" u="none" strike="noStrike" cap="none">
              <a:solidFill>
                <a:srgbClr val="000000"/>
              </a:solidFill>
            </a:endParaRPr>
          </a:p>
          <a:p>
            <a:pPr marL="457200" marR="0" lvl="0" indent="-330200" algn="l" rtl="0">
              <a:lnSpc>
                <a:spcPct val="115000"/>
              </a:lnSpc>
              <a:spcBef>
                <a:spcPts val="0"/>
              </a:spcBef>
              <a:spcAft>
                <a:spcPts val="0"/>
              </a:spcAft>
              <a:buClr>
                <a:srgbClr val="000000"/>
              </a:buClr>
              <a:buSzPts val="1600"/>
              <a:buChar char="●"/>
            </a:pPr>
            <a:r>
              <a:rPr lang="en-US" sz="1600" i="0" u="none" strike="noStrike" cap="none">
                <a:solidFill>
                  <a:srgbClr val="000000"/>
                </a:solidFill>
              </a:rPr>
              <a:t>Profits are also the source for future innovations, endeavours, expansions and investments all of which improve the quality and appeal of the products and contribute constructively to the company’s sales and market share</a:t>
            </a:r>
            <a:endParaRPr sz="1600" i="0" u="none" strike="noStrike" cap="none">
              <a:solidFill>
                <a:srgbClr val="000000"/>
              </a:solidFill>
            </a:endParaRPr>
          </a:p>
          <a:p>
            <a:pPr marL="0" marR="0" lvl="0" indent="0" algn="l" rtl="0">
              <a:lnSpc>
                <a:spcPct val="100000"/>
              </a:lnSpc>
              <a:spcBef>
                <a:spcPts val="0"/>
              </a:spcBef>
              <a:spcAft>
                <a:spcPts val="0"/>
              </a:spcAft>
              <a:buClr>
                <a:srgbClr val="000000"/>
              </a:buClr>
              <a:buSzPts val="1600"/>
              <a:buFont typeface="Arial"/>
              <a:buNone/>
            </a:pPr>
            <a:endParaRPr sz="1600" i="0" u="none" strike="noStrike" cap="none">
              <a:solidFill>
                <a:srgbClr val="000000"/>
              </a:solidFill>
            </a:endParaRPr>
          </a:p>
        </p:txBody>
      </p:sp>
      <p:sp>
        <p:nvSpPr>
          <p:cNvPr id="383" name="Google Shape;383;g53ee682dbd_0_190"/>
          <p:cNvSpPr txBox="1"/>
          <p:nvPr/>
        </p:nvSpPr>
        <p:spPr>
          <a:xfrm>
            <a:off x="3202975" y="3848750"/>
            <a:ext cx="7420800" cy="2867100"/>
          </a:xfrm>
          <a:prstGeom prst="rect">
            <a:avLst/>
          </a:prstGeom>
          <a:solidFill>
            <a:srgbClr val="EFEFEF"/>
          </a:solidFill>
          <a:ln>
            <a:noFill/>
          </a:ln>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rgbClr val="000000"/>
              </a:buClr>
              <a:buSzPts val="1600"/>
              <a:buChar char="●"/>
            </a:pPr>
            <a:r>
              <a:rPr lang="en-US" sz="1600" i="0" u="none" strike="noStrike" cap="none">
                <a:solidFill>
                  <a:srgbClr val="000000"/>
                </a:solidFill>
              </a:rPr>
              <a:t>The effect of seasonality of sales on profit and profit margin can be reduced by changing production capacities according to the past and predicted future sales forecast, that reduce the inventory and other operating costs during the off-season months</a:t>
            </a:r>
            <a:endParaRPr sz="1600" i="0" u="none" strike="noStrike" cap="none">
              <a:solidFill>
                <a:srgbClr val="000000"/>
              </a:solidFill>
            </a:endParaRPr>
          </a:p>
          <a:p>
            <a:pPr marL="457200" marR="0" lvl="0" indent="0" algn="l" rtl="0">
              <a:lnSpc>
                <a:spcPct val="115000"/>
              </a:lnSpc>
              <a:spcBef>
                <a:spcPts val="0"/>
              </a:spcBef>
              <a:spcAft>
                <a:spcPts val="0"/>
              </a:spcAft>
              <a:buClr>
                <a:srgbClr val="000000"/>
              </a:buClr>
              <a:buSzPts val="1600"/>
              <a:buFont typeface="Arial"/>
              <a:buNone/>
            </a:pPr>
            <a:endParaRPr sz="1600" i="0" u="none" strike="noStrike" cap="none">
              <a:solidFill>
                <a:srgbClr val="000000"/>
              </a:solidFill>
            </a:endParaRPr>
          </a:p>
          <a:p>
            <a:pPr marL="457200" marR="0" lvl="0" indent="-330200" algn="l" rtl="0">
              <a:lnSpc>
                <a:spcPct val="115000"/>
              </a:lnSpc>
              <a:spcBef>
                <a:spcPts val="0"/>
              </a:spcBef>
              <a:spcAft>
                <a:spcPts val="0"/>
              </a:spcAft>
              <a:buClr>
                <a:srgbClr val="000000"/>
              </a:buClr>
              <a:buSzPts val="1600"/>
              <a:buChar char="●"/>
            </a:pPr>
            <a:r>
              <a:rPr lang="en-US" sz="1600" i="0" u="none" strike="noStrike" cap="none">
                <a:solidFill>
                  <a:srgbClr val="000000"/>
                </a:solidFill>
              </a:rPr>
              <a:t>The off-season sales, though cannot be completely evaded, can be improved by conducting give-aways and campaigns for existing customers, introducing off-season deals, or targeting a new geographic market</a:t>
            </a:r>
            <a:endParaRPr sz="1400" i="0" u="none" strike="noStrike" cap="none">
              <a:solidFill>
                <a:srgbClr val="000000"/>
              </a:solidFill>
            </a:endParaRPr>
          </a:p>
        </p:txBody>
      </p:sp>
      <p:sp>
        <p:nvSpPr>
          <p:cNvPr id="384" name="Google Shape;384;g53ee682dbd_0_190"/>
          <p:cNvSpPr txBox="1"/>
          <p:nvPr/>
        </p:nvSpPr>
        <p:spPr>
          <a:xfrm>
            <a:off x="8045825" y="1120900"/>
            <a:ext cx="2577900" cy="15654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rPr>
              <a:t>RELATION BETWEEN PROFIT AND SALES </a:t>
            </a:r>
            <a:endParaRPr sz="1600" b="1" i="0" u="none" strike="noStrike" cap="none">
              <a:solidFill>
                <a:srgbClr val="FFFFFF"/>
              </a:solidFill>
            </a:endParaRPr>
          </a:p>
        </p:txBody>
      </p:sp>
      <p:sp>
        <p:nvSpPr>
          <p:cNvPr id="385" name="Google Shape;385;g53ee682dbd_0_190"/>
          <p:cNvSpPr txBox="1"/>
          <p:nvPr/>
        </p:nvSpPr>
        <p:spPr>
          <a:xfrm>
            <a:off x="353763" y="4533200"/>
            <a:ext cx="2577900" cy="1498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rPr>
              <a:t>IMPROVING SALES AND PROFIT</a:t>
            </a:r>
            <a:endParaRPr sz="1600" b="1" i="0" u="none" strike="noStrike" cap="none">
              <a:solidFill>
                <a:srgbClr val="FFFFFF"/>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pic>
        <p:nvPicPr>
          <p:cNvPr id="390" name="Google Shape;390;ga6931bb282_0_1" descr="Picture 2"/>
          <p:cNvPicPr preferRelativeResize="0"/>
          <p:nvPr/>
        </p:nvPicPr>
        <p:blipFill rotWithShape="1">
          <a:blip r:embed="rId3">
            <a:alphaModFix/>
          </a:blip>
          <a:srcRect/>
          <a:stretch/>
        </p:blipFill>
        <p:spPr>
          <a:xfrm>
            <a:off x="10964744" y="857490"/>
            <a:ext cx="1076281" cy="431353"/>
          </a:xfrm>
          <a:prstGeom prst="rect">
            <a:avLst/>
          </a:prstGeom>
          <a:noFill/>
          <a:ln>
            <a:noFill/>
          </a:ln>
        </p:spPr>
      </p:pic>
      <p:pic>
        <p:nvPicPr>
          <p:cNvPr id="391" name="Google Shape;391;ga6931bb282_0_1" descr="Picture 6"/>
          <p:cNvPicPr preferRelativeResize="0"/>
          <p:nvPr/>
        </p:nvPicPr>
        <p:blipFill rotWithShape="1">
          <a:blip r:embed="rId4">
            <a:alphaModFix/>
          </a:blip>
          <a:srcRect/>
          <a:stretch/>
        </p:blipFill>
        <p:spPr>
          <a:xfrm>
            <a:off x="10875291" y="32873"/>
            <a:ext cx="627595" cy="627596"/>
          </a:xfrm>
          <a:prstGeom prst="rect">
            <a:avLst/>
          </a:prstGeom>
          <a:noFill/>
          <a:ln>
            <a:noFill/>
          </a:ln>
        </p:spPr>
      </p:pic>
      <p:pic>
        <p:nvPicPr>
          <p:cNvPr id="392" name="Google Shape;392;ga6931bb282_0_1" descr="Picture 8"/>
          <p:cNvPicPr preferRelativeResize="0"/>
          <p:nvPr/>
        </p:nvPicPr>
        <p:blipFill rotWithShape="1">
          <a:blip r:embed="rId5">
            <a:alphaModFix/>
          </a:blip>
          <a:srcRect/>
          <a:stretch/>
        </p:blipFill>
        <p:spPr>
          <a:xfrm>
            <a:off x="11502884" y="55506"/>
            <a:ext cx="582329" cy="582330"/>
          </a:xfrm>
          <a:prstGeom prst="rect">
            <a:avLst/>
          </a:prstGeom>
          <a:noFill/>
          <a:ln>
            <a:noFill/>
          </a:ln>
        </p:spPr>
      </p:pic>
      <p:pic>
        <p:nvPicPr>
          <p:cNvPr id="393" name="Google Shape;393;ga6931bb282_0_1" descr="Picture 1"/>
          <p:cNvPicPr preferRelativeResize="0"/>
          <p:nvPr/>
        </p:nvPicPr>
        <p:blipFill rotWithShape="1">
          <a:blip r:embed="rId6">
            <a:alphaModFix/>
          </a:blip>
          <a:srcRect/>
          <a:stretch/>
        </p:blipFill>
        <p:spPr>
          <a:xfrm>
            <a:off x="10774016" y="1443920"/>
            <a:ext cx="1417984" cy="533513"/>
          </a:xfrm>
          <a:prstGeom prst="rect">
            <a:avLst/>
          </a:prstGeom>
          <a:noFill/>
          <a:ln>
            <a:noFill/>
          </a:ln>
        </p:spPr>
      </p:pic>
      <p:sp>
        <p:nvSpPr>
          <p:cNvPr id="394" name="Google Shape;394;ga6931bb282_0_1"/>
          <p:cNvSpPr/>
          <p:nvPr/>
        </p:nvSpPr>
        <p:spPr>
          <a:xfrm>
            <a:off x="10786716" y="1977433"/>
            <a:ext cx="1405200" cy="48807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95" name="Google Shape;395;ga6931bb282_0_1"/>
          <p:cNvSpPr/>
          <p:nvPr/>
        </p:nvSpPr>
        <p:spPr>
          <a:xfrm>
            <a:off x="-51275" y="0"/>
            <a:ext cx="257400" cy="68580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96" name="Google Shape;396;ga6931bb282_0_1"/>
          <p:cNvSpPr txBox="1"/>
          <p:nvPr/>
        </p:nvSpPr>
        <p:spPr>
          <a:xfrm>
            <a:off x="418950" y="151675"/>
            <a:ext cx="4419000" cy="508800"/>
          </a:xfrm>
          <a:prstGeom prst="rect">
            <a:avLst/>
          </a:prstGeom>
          <a:noFill/>
          <a:ln>
            <a:noFill/>
          </a:ln>
        </p:spPr>
        <p:txBody>
          <a:bodyPr spcFirstLastPara="1" wrap="square" lIns="0" tIns="0" rIns="0" bIns="0" anchor="t" anchorCtr="0">
            <a:noAutofit/>
          </a:bodyPr>
          <a:lstStyle/>
          <a:p>
            <a:pPr marL="0" marR="9030" lvl="0" indent="22578" algn="ctr" rtl="0">
              <a:lnSpc>
                <a:spcPct val="116666"/>
              </a:lnSpc>
              <a:spcBef>
                <a:spcPts val="0"/>
              </a:spcBef>
              <a:spcAft>
                <a:spcPts val="0"/>
              </a:spcAft>
              <a:buClr>
                <a:srgbClr val="001B50"/>
              </a:buClr>
              <a:buSzPts val="3000"/>
              <a:buFont typeface="Arial"/>
              <a:buNone/>
            </a:pPr>
            <a:r>
              <a:rPr lang="en-US" sz="3000" b="1" i="0" u="none" strike="noStrike" cap="none">
                <a:solidFill>
                  <a:srgbClr val="001B50"/>
                </a:solidFill>
                <a:latin typeface="Arial"/>
                <a:ea typeface="Arial"/>
                <a:cs typeface="Arial"/>
                <a:sym typeface="Arial"/>
              </a:rPr>
              <a:t>Additional Insights</a:t>
            </a:r>
            <a:endParaRPr sz="1400" b="0" i="0" u="none" strike="noStrike" cap="none">
              <a:solidFill>
                <a:srgbClr val="000000"/>
              </a:solidFill>
              <a:latin typeface="Arial"/>
              <a:ea typeface="Arial"/>
              <a:cs typeface="Arial"/>
              <a:sym typeface="Arial"/>
            </a:endParaRPr>
          </a:p>
        </p:txBody>
      </p:sp>
      <p:pic>
        <p:nvPicPr>
          <p:cNvPr id="397" name="Google Shape;397;ga6931bb282_0_1"/>
          <p:cNvPicPr preferRelativeResize="0"/>
          <p:nvPr/>
        </p:nvPicPr>
        <p:blipFill rotWithShape="1">
          <a:blip r:embed="rId7">
            <a:alphaModFix/>
          </a:blip>
          <a:srcRect/>
          <a:stretch/>
        </p:blipFill>
        <p:spPr>
          <a:xfrm>
            <a:off x="3090325" y="3270075"/>
            <a:ext cx="7683701" cy="3531601"/>
          </a:xfrm>
          <a:prstGeom prst="rect">
            <a:avLst/>
          </a:prstGeom>
          <a:noFill/>
          <a:ln>
            <a:noFill/>
          </a:ln>
        </p:spPr>
      </p:pic>
      <p:pic>
        <p:nvPicPr>
          <p:cNvPr id="398" name="Google Shape;398;ga6931bb282_0_1"/>
          <p:cNvPicPr preferRelativeResize="0"/>
          <p:nvPr/>
        </p:nvPicPr>
        <p:blipFill rotWithShape="1">
          <a:blip r:embed="rId8">
            <a:alphaModFix/>
          </a:blip>
          <a:srcRect/>
          <a:stretch/>
        </p:blipFill>
        <p:spPr>
          <a:xfrm>
            <a:off x="5574999" y="151275"/>
            <a:ext cx="5190825" cy="3118800"/>
          </a:xfrm>
          <a:prstGeom prst="rect">
            <a:avLst/>
          </a:prstGeom>
          <a:noFill/>
          <a:ln>
            <a:noFill/>
          </a:ln>
        </p:spPr>
      </p:pic>
      <p:sp>
        <p:nvSpPr>
          <p:cNvPr id="399" name="Google Shape;399;ga6931bb282_0_1"/>
          <p:cNvSpPr txBox="1"/>
          <p:nvPr/>
        </p:nvSpPr>
        <p:spPr>
          <a:xfrm>
            <a:off x="404600" y="984225"/>
            <a:ext cx="4419000" cy="2014200"/>
          </a:xfrm>
          <a:prstGeom prst="rect">
            <a:avLst/>
          </a:prstGeom>
          <a:noFill/>
          <a:ln>
            <a:noFill/>
          </a:ln>
        </p:spPr>
        <p:txBody>
          <a:bodyPr spcFirstLastPara="1" wrap="square" lIns="91425" tIns="91425" rIns="91425" bIns="91425" anchor="t" anchorCtr="0">
            <a:noAutofit/>
          </a:bodyPr>
          <a:lstStyle/>
          <a:p>
            <a:pPr marL="457200" marR="0" lvl="0" indent="-368300" algn="l" rtl="0">
              <a:lnSpc>
                <a:spcPct val="100000"/>
              </a:lnSpc>
              <a:spcBef>
                <a:spcPts val="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Tables occupy a significant portion of Sales.</a:t>
            </a:r>
            <a:endParaRPr sz="2200" b="0" i="0" u="none" strike="noStrike" cap="none">
              <a:solidFill>
                <a:srgbClr val="000000"/>
              </a:solidFill>
              <a:latin typeface="Arial"/>
              <a:ea typeface="Arial"/>
              <a:cs typeface="Arial"/>
              <a:sym typeface="Arial"/>
            </a:endParaRPr>
          </a:p>
          <a:p>
            <a:pPr marL="457200" marR="0" lvl="0" indent="-368300" algn="l" rtl="0">
              <a:lnSpc>
                <a:spcPct val="100000"/>
              </a:lnSpc>
              <a:spcBef>
                <a:spcPts val="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However, the specific category is running at a </a:t>
            </a:r>
            <a:r>
              <a:rPr lang="en-US" sz="2200" b="1" i="0" u="none" strike="noStrike" cap="none">
                <a:solidFill>
                  <a:srgbClr val="000000"/>
                </a:solidFill>
                <a:latin typeface="Arial"/>
                <a:ea typeface="Arial"/>
                <a:cs typeface="Arial"/>
                <a:sym typeface="Arial"/>
              </a:rPr>
              <a:t>loss</a:t>
            </a:r>
            <a:r>
              <a:rPr lang="en-US" sz="2200" b="0" i="0" u="none" strike="noStrike" cap="none">
                <a:solidFill>
                  <a:srgbClr val="000000"/>
                </a:solidFill>
                <a:latin typeface="Arial"/>
                <a:ea typeface="Arial"/>
                <a:cs typeface="Arial"/>
                <a:sym typeface="Arial"/>
              </a:rPr>
              <a:t>.</a:t>
            </a:r>
            <a:endParaRPr sz="2200" b="1" i="0" u="none" strike="noStrike" cap="none">
              <a:solidFill>
                <a:srgbClr val="000000"/>
              </a:solidFill>
              <a:latin typeface="Arial"/>
              <a:ea typeface="Arial"/>
              <a:cs typeface="Arial"/>
              <a:sym typeface="Arial"/>
            </a:endParaRPr>
          </a:p>
        </p:txBody>
      </p:sp>
      <p:sp>
        <p:nvSpPr>
          <p:cNvPr id="400" name="Google Shape;400;ga6931bb282_0_1"/>
          <p:cNvSpPr txBox="1"/>
          <p:nvPr/>
        </p:nvSpPr>
        <p:spPr>
          <a:xfrm>
            <a:off x="318500" y="2849375"/>
            <a:ext cx="2649600" cy="385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000"/>
              <a:t>Mitigation </a:t>
            </a:r>
            <a:r>
              <a:rPr lang="en-US" sz="2000" b="0" i="0" u="none" strike="noStrike" cap="none">
                <a:solidFill>
                  <a:srgbClr val="000000"/>
                </a:solidFill>
                <a:latin typeface="Arial"/>
                <a:ea typeface="Arial"/>
                <a:cs typeface="Arial"/>
                <a:sym typeface="Arial"/>
              </a:rPr>
              <a:t>Measures:</a:t>
            </a:r>
            <a:endParaRPr sz="2000" b="0" i="0" u="none" strike="noStrike" cap="none">
              <a:solidFill>
                <a:srgbClr val="000000"/>
              </a:solidFill>
              <a:latin typeface="Arial"/>
              <a:ea typeface="Arial"/>
              <a:cs typeface="Arial"/>
              <a:sym typeface="Arial"/>
            </a:endParaRPr>
          </a:p>
          <a:p>
            <a:pPr marL="457200" marR="0" lvl="0" indent="-355600" algn="l" rtl="0">
              <a:lnSpc>
                <a:spcPct val="100000"/>
              </a:lnSpc>
              <a:spcBef>
                <a:spcPts val="0"/>
              </a:spcBef>
              <a:spcAft>
                <a:spcPts val="0"/>
              </a:spcAft>
              <a:buClr>
                <a:srgbClr val="000000"/>
              </a:buClr>
              <a:buSzPts val="2000"/>
              <a:buFont typeface="Arial"/>
              <a:buChar char="●"/>
            </a:pPr>
            <a:r>
              <a:rPr lang="en-US" sz="2000"/>
              <a:t>Warehousing- cuts shipping costs</a:t>
            </a:r>
            <a:endParaRPr sz="2000"/>
          </a:p>
          <a:p>
            <a:pPr marL="457200" marR="0" lvl="0" indent="-355600" algn="l" rtl="0">
              <a:lnSpc>
                <a:spcPct val="100000"/>
              </a:lnSpc>
              <a:spcBef>
                <a:spcPts val="0"/>
              </a:spcBef>
              <a:spcAft>
                <a:spcPts val="0"/>
              </a:spcAft>
              <a:buSzPts val="2000"/>
              <a:buChar char="●"/>
            </a:pPr>
            <a:r>
              <a:rPr lang="en-US" sz="2000"/>
              <a:t>Reduce</a:t>
            </a:r>
            <a:endParaRPr sz="2000"/>
          </a:p>
          <a:p>
            <a:pPr marL="0" marR="0" lvl="0" indent="0" algn="l" rtl="0">
              <a:lnSpc>
                <a:spcPct val="100000"/>
              </a:lnSpc>
              <a:spcBef>
                <a:spcPts val="0"/>
              </a:spcBef>
              <a:spcAft>
                <a:spcPts val="0"/>
              </a:spcAft>
              <a:buNone/>
            </a:pPr>
            <a:r>
              <a:rPr lang="en-US" sz="2000"/>
              <a:t>	discounts</a:t>
            </a:r>
            <a:endParaRPr sz="2000"/>
          </a:p>
          <a:p>
            <a:pPr marL="457200" marR="0" lvl="0" indent="-355600" algn="l" rtl="0">
              <a:lnSpc>
                <a:spcPct val="100000"/>
              </a:lnSpc>
              <a:spcBef>
                <a:spcPts val="0"/>
              </a:spcBef>
              <a:spcAft>
                <a:spcPts val="0"/>
              </a:spcAft>
              <a:buSzPts val="2000"/>
              <a:buChar char="●"/>
            </a:pPr>
            <a:r>
              <a:rPr lang="en-US" sz="2000"/>
              <a:t>Optimize the process</a:t>
            </a:r>
            <a:endParaRPr sz="2000"/>
          </a:p>
          <a:p>
            <a:pPr marL="0" marR="0" lvl="0" indent="0" algn="l" rtl="0">
              <a:lnSpc>
                <a:spcPct val="100000"/>
              </a:lnSpc>
              <a:spcBef>
                <a:spcPts val="0"/>
              </a:spcBef>
              <a:spcAft>
                <a:spcPts val="0"/>
              </a:spcAft>
              <a:buNone/>
            </a:pPr>
            <a:endParaRPr sz="20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4"/>
        <p:cNvGrpSpPr/>
        <p:nvPr/>
      </p:nvGrpSpPr>
      <p:grpSpPr>
        <a:xfrm>
          <a:off x="0" y="0"/>
          <a:ext cx="0" cy="0"/>
          <a:chOff x="0" y="0"/>
          <a:chExt cx="0" cy="0"/>
        </a:xfrm>
      </p:grpSpPr>
      <p:sp>
        <p:nvSpPr>
          <p:cNvPr id="405" name="Google Shape;405;g9f25f3e381_0_120"/>
          <p:cNvSpPr txBox="1">
            <a:spLocks noGrp="1"/>
          </p:cNvSpPr>
          <p:nvPr>
            <p:ph type="ctrTitle"/>
          </p:nvPr>
        </p:nvSpPr>
        <p:spPr>
          <a:xfrm>
            <a:off x="394475" y="351752"/>
            <a:ext cx="6867300" cy="30060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5900"/>
              <a:buNone/>
            </a:pPr>
            <a:r>
              <a:rPr lang="en-US"/>
              <a:t> Conclusion</a:t>
            </a:r>
            <a:endParaRPr/>
          </a:p>
        </p:txBody>
      </p:sp>
      <p:grpSp>
        <p:nvGrpSpPr>
          <p:cNvPr id="406" name="Google Shape;406;g9f25f3e381_0_120"/>
          <p:cNvGrpSpPr/>
          <p:nvPr/>
        </p:nvGrpSpPr>
        <p:grpSpPr>
          <a:xfrm>
            <a:off x="11057458" y="5785955"/>
            <a:ext cx="880256" cy="782048"/>
            <a:chOff x="5292575" y="3681900"/>
            <a:chExt cx="420150" cy="373275"/>
          </a:xfrm>
        </p:grpSpPr>
        <p:sp>
          <p:nvSpPr>
            <p:cNvPr id="407" name="Google Shape;407;g9f25f3e381_0_120"/>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g9f25f3e381_0_120"/>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g9f25f3e381_0_120"/>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g9f25f3e381_0_120"/>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g9f25f3e381_0_120"/>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g9f25f3e381_0_120"/>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g9f25f3e381_0_120"/>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pic>
        <p:nvPicPr>
          <p:cNvPr id="418" name="Google Shape;418;g53ee682dbd_1_577" descr="Picture 2"/>
          <p:cNvPicPr preferRelativeResize="0"/>
          <p:nvPr/>
        </p:nvPicPr>
        <p:blipFill rotWithShape="1">
          <a:blip r:embed="rId3">
            <a:alphaModFix/>
          </a:blip>
          <a:srcRect/>
          <a:stretch/>
        </p:blipFill>
        <p:spPr>
          <a:xfrm>
            <a:off x="10964744" y="857490"/>
            <a:ext cx="1076281" cy="431353"/>
          </a:xfrm>
          <a:prstGeom prst="rect">
            <a:avLst/>
          </a:prstGeom>
          <a:noFill/>
          <a:ln>
            <a:noFill/>
          </a:ln>
        </p:spPr>
      </p:pic>
      <p:pic>
        <p:nvPicPr>
          <p:cNvPr id="419" name="Google Shape;419;g53ee682dbd_1_577" descr="Picture 6"/>
          <p:cNvPicPr preferRelativeResize="0"/>
          <p:nvPr/>
        </p:nvPicPr>
        <p:blipFill rotWithShape="1">
          <a:blip r:embed="rId4">
            <a:alphaModFix/>
          </a:blip>
          <a:srcRect/>
          <a:stretch/>
        </p:blipFill>
        <p:spPr>
          <a:xfrm>
            <a:off x="10875291" y="32873"/>
            <a:ext cx="627595" cy="627596"/>
          </a:xfrm>
          <a:prstGeom prst="rect">
            <a:avLst/>
          </a:prstGeom>
          <a:noFill/>
          <a:ln>
            <a:noFill/>
          </a:ln>
        </p:spPr>
      </p:pic>
      <p:pic>
        <p:nvPicPr>
          <p:cNvPr id="420" name="Google Shape;420;g53ee682dbd_1_577" descr="Picture 8"/>
          <p:cNvPicPr preferRelativeResize="0"/>
          <p:nvPr/>
        </p:nvPicPr>
        <p:blipFill rotWithShape="1">
          <a:blip r:embed="rId5">
            <a:alphaModFix/>
          </a:blip>
          <a:srcRect/>
          <a:stretch/>
        </p:blipFill>
        <p:spPr>
          <a:xfrm>
            <a:off x="11502884" y="55506"/>
            <a:ext cx="582329" cy="582330"/>
          </a:xfrm>
          <a:prstGeom prst="rect">
            <a:avLst/>
          </a:prstGeom>
          <a:noFill/>
          <a:ln>
            <a:noFill/>
          </a:ln>
        </p:spPr>
      </p:pic>
      <p:pic>
        <p:nvPicPr>
          <p:cNvPr id="421" name="Google Shape;421;g53ee682dbd_1_577" descr="Picture 1"/>
          <p:cNvPicPr preferRelativeResize="0"/>
          <p:nvPr/>
        </p:nvPicPr>
        <p:blipFill rotWithShape="1">
          <a:blip r:embed="rId6">
            <a:alphaModFix/>
          </a:blip>
          <a:srcRect/>
          <a:stretch/>
        </p:blipFill>
        <p:spPr>
          <a:xfrm>
            <a:off x="10774016" y="1443920"/>
            <a:ext cx="1417984" cy="533513"/>
          </a:xfrm>
          <a:prstGeom prst="rect">
            <a:avLst/>
          </a:prstGeom>
          <a:noFill/>
          <a:ln>
            <a:noFill/>
          </a:ln>
        </p:spPr>
      </p:pic>
      <p:sp>
        <p:nvSpPr>
          <p:cNvPr id="422" name="Google Shape;422;g53ee682dbd_1_577"/>
          <p:cNvSpPr/>
          <p:nvPr/>
        </p:nvSpPr>
        <p:spPr>
          <a:xfrm>
            <a:off x="10786716" y="1977433"/>
            <a:ext cx="1405200" cy="48807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23" name="Google Shape;423;g53ee682dbd_1_577"/>
          <p:cNvSpPr/>
          <p:nvPr/>
        </p:nvSpPr>
        <p:spPr>
          <a:xfrm>
            <a:off x="-51275" y="0"/>
            <a:ext cx="257400" cy="68580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424" name="Google Shape;424;g53ee682dbd_1_577"/>
          <p:cNvPicPr preferRelativeResize="0"/>
          <p:nvPr/>
        </p:nvPicPr>
        <p:blipFill rotWithShape="1">
          <a:blip r:embed="rId7">
            <a:alphaModFix/>
          </a:blip>
          <a:srcRect l="9670" r="8166"/>
          <a:stretch/>
        </p:blipFill>
        <p:spPr>
          <a:xfrm>
            <a:off x="1753250" y="1185075"/>
            <a:ext cx="7216676" cy="5439100"/>
          </a:xfrm>
          <a:prstGeom prst="rect">
            <a:avLst/>
          </a:prstGeom>
          <a:noFill/>
          <a:ln>
            <a:noFill/>
          </a:ln>
        </p:spPr>
      </p:pic>
      <p:sp>
        <p:nvSpPr>
          <p:cNvPr id="425" name="Google Shape;425;g53ee682dbd_1_577"/>
          <p:cNvSpPr txBox="1"/>
          <p:nvPr/>
        </p:nvSpPr>
        <p:spPr>
          <a:xfrm>
            <a:off x="528676" y="348750"/>
            <a:ext cx="9855300" cy="508800"/>
          </a:xfrm>
          <a:prstGeom prst="rect">
            <a:avLst/>
          </a:prstGeom>
          <a:noFill/>
          <a:ln>
            <a:noFill/>
          </a:ln>
        </p:spPr>
        <p:txBody>
          <a:bodyPr spcFirstLastPara="1" wrap="square" lIns="0" tIns="0" rIns="0" bIns="0" anchor="t" anchorCtr="0">
            <a:noAutofit/>
          </a:bodyPr>
          <a:lstStyle/>
          <a:p>
            <a:pPr marL="0" marR="9029" lvl="0" indent="22578" algn="ctr" rtl="0">
              <a:lnSpc>
                <a:spcPct val="116666"/>
              </a:lnSpc>
              <a:spcBef>
                <a:spcPts val="0"/>
              </a:spcBef>
              <a:spcAft>
                <a:spcPts val="0"/>
              </a:spcAft>
              <a:buClr>
                <a:srgbClr val="001B50"/>
              </a:buClr>
              <a:buSzPts val="3000"/>
              <a:buFont typeface="Arial"/>
              <a:buNone/>
            </a:pPr>
            <a:r>
              <a:rPr lang="en-US" sz="3000" b="1">
                <a:solidFill>
                  <a:srgbClr val="001B50"/>
                </a:solidFill>
                <a:latin typeface="Raleway"/>
                <a:ea typeface="Raleway"/>
                <a:cs typeface="Raleway"/>
                <a:sym typeface="Raleway"/>
              </a:rPr>
              <a:t>Salient points of our suggestions</a:t>
            </a:r>
            <a:endParaRPr sz="1400" i="0" u="none" strike="noStrike" cap="none">
              <a:solidFill>
                <a:srgbClr val="000000"/>
              </a:solidFill>
              <a:latin typeface="Raleway"/>
              <a:ea typeface="Raleway"/>
              <a:cs typeface="Raleway"/>
              <a:sym typeface="Raleway"/>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pic>
        <p:nvPicPr>
          <p:cNvPr id="430" name="Google Shape;430;g9f25f3e381_3_11" descr="Picture 2"/>
          <p:cNvPicPr preferRelativeResize="0"/>
          <p:nvPr/>
        </p:nvPicPr>
        <p:blipFill rotWithShape="1">
          <a:blip r:embed="rId3">
            <a:alphaModFix/>
          </a:blip>
          <a:srcRect/>
          <a:stretch/>
        </p:blipFill>
        <p:spPr>
          <a:xfrm>
            <a:off x="10964744" y="857490"/>
            <a:ext cx="1076281" cy="431353"/>
          </a:xfrm>
          <a:prstGeom prst="rect">
            <a:avLst/>
          </a:prstGeom>
          <a:noFill/>
          <a:ln>
            <a:noFill/>
          </a:ln>
        </p:spPr>
      </p:pic>
      <p:pic>
        <p:nvPicPr>
          <p:cNvPr id="431" name="Google Shape;431;g9f25f3e381_3_11" descr="Picture 6"/>
          <p:cNvPicPr preferRelativeResize="0"/>
          <p:nvPr/>
        </p:nvPicPr>
        <p:blipFill rotWithShape="1">
          <a:blip r:embed="rId4">
            <a:alphaModFix/>
          </a:blip>
          <a:srcRect/>
          <a:stretch/>
        </p:blipFill>
        <p:spPr>
          <a:xfrm>
            <a:off x="10875291" y="32873"/>
            <a:ext cx="627595" cy="627596"/>
          </a:xfrm>
          <a:prstGeom prst="rect">
            <a:avLst/>
          </a:prstGeom>
          <a:noFill/>
          <a:ln>
            <a:noFill/>
          </a:ln>
        </p:spPr>
      </p:pic>
      <p:pic>
        <p:nvPicPr>
          <p:cNvPr id="432" name="Google Shape;432;g9f25f3e381_3_11" descr="Picture 8"/>
          <p:cNvPicPr preferRelativeResize="0"/>
          <p:nvPr/>
        </p:nvPicPr>
        <p:blipFill rotWithShape="1">
          <a:blip r:embed="rId5">
            <a:alphaModFix/>
          </a:blip>
          <a:srcRect/>
          <a:stretch/>
        </p:blipFill>
        <p:spPr>
          <a:xfrm>
            <a:off x="11502884" y="55506"/>
            <a:ext cx="582329" cy="582330"/>
          </a:xfrm>
          <a:prstGeom prst="rect">
            <a:avLst/>
          </a:prstGeom>
          <a:noFill/>
          <a:ln>
            <a:noFill/>
          </a:ln>
        </p:spPr>
      </p:pic>
      <p:pic>
        <p:nvPicPr>
          <p:cNvPr id="433" name="Google Shape;433;g9f25f3e381_3_11" descr="Picture 1"/>
          <p:cNvPicPr preferRelativeResize="0"/>
          <p:nvPr/>
        </p:nvPicPr>
        <p:blipFill rotWithShape="1">
          <a:blip r:embed="rId6">
            <a:alphaModFix/>
          </a:blip>
          <a:srcRect/>
          <a:stretch/>
        </p:blipFill>
        <p:spPr>
          <a:xfrm>
            <a:off x="10774016" y="1443920"/>
            <a:ext cx="1417984" cy="533513"/>
          </a:xfrm>
          <a:prstGeom prst="rect">
            <a:avLst/>
          </a:prstGeom>
          <a:noFill/>
          <a:ln>
            <a:noFill/>
          </a:ln>
        </p:spPr>
      </p:pic>
      <p:sp>
        <p:nvSpPr>
          <p:cNvPr id="434" name="Google Shape;434;g9f25f3e381_3_11"/>
          <p:cNvSpPr/>
          <p:nvPr/>
        </p:nvSpPr>
        <p:spPr>
          <a:xfrm>
            <a:off x="10786716" y="1977433"/>
            <a:ext cx="1405200" cy="48807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5" name="Google Shape;435;g9f25f3e381_3_11"/>
          <p:cNvSpPr/>
          <p:nvPr/>
        </p:nvSpPr>
        <p:spPr>
          <a:xfrm>
            <a:off x="-51275" y="0"/>
            <a:ext cx="257400" cy="68580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6" name="Google Shape;436;g9f25f3e381_3_11"/>
          <p:cNvSpPr txBox="1">
            <a:spLocks noGrp="1"/>
          </p:cNvSpPr>
          <p:nvPr>
            <p:ph type="title"/>
          </p:nvPr>
        </p:nvSpPr>
        <p:spPr>
          <a:xfrm>
            <a:off x="3152725" y="2739275"/>
            <a:ext cx="5115000" cy="11223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t>THANK YOU!</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g53ee682dbd_2_23" descr="Picture 2"/>
          <p:cNvPicPr preferRelativeResize="0"/>
          <p:nvPr/>
        </p:nvPicPr>
        <p:blipFill rotWithShape="1">
          <a:blip r:embed="rId3">
            <a:alphaModFix/>
          </a:blip>
          <a:srcRect/>
          <a:stretch/>
        </p:blipFill>
        <p:spPr>
          <a:xfrm>
            <a:off x="10964744" y="857490"/>
            <a:ext cx="1076281" cy="431353"/>
          </a:xfrm>
          <a:prstGeom prst="rect">
            <a:avLst/>
          </a:prstGeom>
          <a:noFill/>
          <a:ln>
            <a:noFill/>
          </a:ln>
        </p:spPr>
      </p:pic>
      <p:pic>
        <p:nvPicPr>
          <p:cNvPr id="98" name="Google Shape;98;g53ee682dbd_2_23" descr="Picture 6"/>
          <p:cNvPicPr preferRelativeResize="0"/>
          <p:nvPr/>
        </p:nvPicPr>
        <p:blipFill rotWithShape="1">
          <a:blip r:embed="rId4">
            <a:alphaModFix/>
          </a:blip>
          <a:srcRect/>
          <a:stretch/>
        </p:blipFill>
        <p:spPr>
          <a:xfrm>
            <a:off x="10875291" y="32873"/>
            <a:ext cx="627595" cy="627596"/>
          </a:xfrm>
          <a:prstGeom prst="rect">
            <a:avLst/>
          </a:prstGeom>
          <a:noFill/>
          <a:ln>
            <a:noFill/>
          </a:ln>
        </p:spPr>
      </p:pic>
      <p:pic>
        <p:nvPicPr>
          <p:cNvPr id="99" name="Google Shape;99;g53ee682dbd_2_23" descr="Picture 8"/>
          <p:cNvPicPr preferRelativeResize="0"/>
          <p:nvPr/>
        </p:nvPicPr>
        <p:blipFill rotWithShape="1">
          <a:blip r:embed="rId5">
            <a:alphaModFix/>
          </a:blip>
          <a:srcRect/>
          <a:stretch/>
        </p:blipFill>
        <p:spPr>
          <a:xfrm>
            <a:off x="11502884" y="55506"/>
            <a:ext cx="582329" cy="582330"/>
          </a:xfrm>
          <a:prstGeom prst="rect">
            <a:avLst/>
          </a:prstGeom>
          <a:noFill/>
          <a:ln>
            <a:noFill/>
          </a:ln>
        </p:spPr>
      </p:pic>
      <p:pic>
        <p:nvPicPr>
          <p:cNvPr id="100" name="Google Shape;100;g53ee682dbd_2_23" descr="Picture 1"/>
          <p:cNvPicPr preferRelativeResize="0"/>
          <p:nvPr/>
        </p:nvPicPr>
        <p:blipFill rotWithShape="1">
          <a:blip r:embed="rId6">
            <a:alphaModFix/>
          </a:blip>
          <a:srcRect/>
          <a:stretch/>
        </p:blipFill>
        <p:spPr>
          <a:xfrm>
            <a:off x="10774016" y="1443920"/>
            <a:ext cx="1417984" cy="533513"/>
          </a:xfrm>
          <a:prstGeom prst="rect">
            <a:avLst/>
          </a:prstGeom>
          <a:noFill/>
          <a:ln>
            <a:noFill/>
          </a:ln>
        </p:spPr>
      </p:pic>
      <p:sp>
        <p:nvSpPr>
          <p:cNvPr id="101" name="Google Shape;101;g53ee682dbd_2_23"/>
          <p:cNvSpPr/>
          <p:nvPr/>
        </p:nvSpPr>
        <p:spPr>
          <a:xfrm>
            <a:off x="10786716" y="1977433"/>
            <a:ext cx="1405200" cy="48807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2" name="Google Shape;102;g53ee682dbd_2_23"/>
          <p:cNvSpPr/>
          <p:nvPr/>
        </p:nvSpPr>
        <p:spPr>
          <a:xfrm>
            <a:off x="-51275" y="0"/>
            <a:ext cx="257400" cy="68580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3" name="Google Shape;103;g53ee682dbd_2_23"/>
          <p:cNvSpPr txBox="1"/>
          <p:nvPr/>
        </p:nvSpPr>
        <p:spPr>
          <a:xfrm>
            <a:off x="1437600" y="324250"/>
            <a:ext cx="8522400" cy="137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000000"/>
                </a:solidFill>
                <a:latin typeface="Arial"/>
                <a:ea typeface="Arial"/>
                <a:cs typeface="Arial"/>
                <a:sym typeface="Arial"/>
              </a:rPr>
              <a:t>Objective:</a:t>
            </a:r>
            <a:r>
              <a:rPr lang="en-US" sz="1400" b="0" i="0" u="none" strike="noStrike" cap="none">
                <a:solidFill>
                  <a:srgbClr val="000000"/>
                </a:solidFill>
                <a:latin typeface="Arial"/>
                <a:ea typeface="Arial"/>
                <a:cs typeface="Arial"/>
                <a:sym typeface="Arial"/>
              </a:rPr>
              <a:t> </a:t>
            </a:r>
            <a:r>
              <a:rPr lang="en-US" sz="3000" b="0" i="0" u="none" strike="noStrike" cap="none">
                <a:solidFill>
                  <a:srgbClr val="000000"/>
                </a:solidFill>
                <a:latin typeface="Arial"/>
                <a:ea typeface="Arial"/>
                <a:cs typeface="Arial"/>
                <a:sym typeface="Arial"/>
              </a:rPr>
              <a:t>To improve the </a:t>
            </a:r>
            <a:endParaRPr sz="3000" b="0" i="0" u="none" strike="noStrike" cap="none">
              <a:solidFill>
                <a:srgbClr val="000000"/>
              </a:solidFill>
              <a:latin typeface="Arial"/>
              <a:ea typeface="Arial"/>
              <a:cs typeface="Arial"/>
              <a:sym typeface="Arial"/>
            </a:endParaRPr>
          </a:p>
          <a:p>
            <a:pPr marL="2286000" marR="0" lvl="0" indent="-419100" algn="l" rtl="0">
              <a:lnSpc>
                <a:spcPct val="100000"/>
              </a:lnSpc>
              <a:spcBef>
                <a:spcPts val="0"/>
              </a:spcBef>
              <a:spcAft>
                <a:spcPts val="0"/>
              </a:spcAft>
              <a:buClr>
                <a:srgbClr val="000000"/>
              </a:buClr>
              <a:buSzPts val="3000"/>
              <a:buFont typeface="Arial"/>
              <a:buChar char="➢"/>
            </a:pPr>
            <a:r>
              <a:rPr lang="en-US" sz="3000" b="0" i="0" u="none" strike="noStrike" cap="none">
                <a:solidFill>
                  <a:srgbClr val="000000"/>
                </a:solidFill>
                <a:latin typeface="Arial"/>
                <a:ea typeface="Arial"/>
                <a:cs typeface="Arial"/>
                <a:sym typeface="Arial"/>
              </a:rPr>
              <a:t>market share and </a:t>
            </a:r>
            <a:endParaRPr sz="3000" b="0" i="0" u="none" strike="noStrike" cap="none">
              <a:solidFill>
                <a:srgbClr val="000000"/>
              </a:solidFill>
              <a:latin typeface="Arial"/>
              <a:ea typeface="Arial"/>
              <a:cs typeface="Arial"/>
              <a:sym typeface="Arial"/>
            </a:endParaRPr>
          </a:p>
          <a:p>
            <a:pPr marL="2286000" marR="0" lvl="0" indent="-419100" algn="l" rtl="0">
              <a:lnSpc>
                <a:spcPct val="100000"/>
              </a:lnSpc>
              <a:spcBef>
                <a:spcPts val="0"/>
              </a:spcBef>
              <a:spcAft>
                <a:spcPts val="0"/>
              </a:spcAft>
              <a:buClr>
                <a:srgbClr val="000000"/>
              </a:buClr>
              <a:buSzPts val="3000"/>
              <a:buFont typeface="Arial"/>
              <a:buChar char="➢"/>
            </a:pPr>
            <a:r>
              <a:rPr lang="en-US" sz="3000" b="0" i="0" u="none" strike="noStrike" cap="none">
                <a:solidFill>
                  <a:srgbClr val="000000"/>
                </a:solidFill>
                <a:latin typeface="Arial"/>
                <a:ea typeface="Arial"/>
                <a:cs typeface="Arial"/>
                <a:sym typeface="Arial"/>
              </a:rPr>
              <a:t>sales of the company</a:t>
            </a:r>
            <a:endParaRPr sz="3000" b="0" i="0" u="none" strike="noStrike" cap="none">
              <a:solidFill>
                <a:srgbClr val="000000"/>
              </a:solidFill>
              <a:latin typeface="Arial"/>
              <a:ea typeface="Arial"/>
              <a:cs typeface="Arial"/>
              <a:sym typeface="Arial"/>
            </a:endParaRPr>
          </a:p>
        </p:txBody>
      </p:sp>
      <p:pic>
        <p:nvPicPr>
          <p:cNvPr id="104" name="Google Shape;104;g53ee682dbd_2_23"/>
          <p:cNvPicPr preferRelativeResize="0"/>
          <p:nvPr/>
        </p:nvPicPr>
        <p:blipFill rotWithShape="1">
          <a:blip r:embed="rId7">
            <a:alphaModFix/>
          </a:blip>
          <a:srcRect/>
          <a:stretch/>
        </p:blipFill>
        <p:spPr>
          <a:xfrm>
            <a:off x="415925" y="4762850"/>
            <a:ext cx="10275792" cy="2095157"/>
          </a:xfrm>
          <a:prstGeom prst="rect">
            <a:avLst/>
          </a:prstGeom>
          <a:noFill/>
          <a:ln>
            <a:noFill/>
          </a:ln>
        </p:spPr>
      </p:pic>
      <p:sp>
        <p:nvSpPr>
          <p:cNvPr id="105" name="Google Shape;105;g53ee682dbd_2_23"/>
          <p:cNvSpPr txBox="1"/>
          <p:nvPr/>
        </p:nvSpPr>
        <p:spPr>
          <a:xfrm>
            <a:off x="431763" y="3564675"/>
            <a:ext cx="4677300" cy="87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000000"/>
                </a:solidFill>
                <a:latin typeface="Arial"/>
                <a:ea typeface="Arial"/>
                <a:cs typeface="Arial"/>
                <a:sym typeface="Arial"/>
              </a:rPr>
              <a:t>Our Approach:</a:t>
            </a:r>
            <a:endParaRPr sz="3000" b="1" i="0" u="none" strike="noStrike" cap="none">
              <a:solidFill>
                <a:srgbClr val="000000"/>
              </a:solidFill>
              <a:latin typeface="Arial"/>
              <a:ea typeface="Arial"/>
              <a:cs typeface="Arial"/>
              <a:sym typeface="Arial"/>
            </a:endParaRPr>
          </a:p>
        </p:txBody>
      </p:sp>
      <p:pic>
        <p:nvPicPr>
          <p:cNvPr id="106" name="Google Shape;106;g53ee682dbd_2_23"/>
          <p:cNvPicPr preferRelativeResize="0"/>
          <p:nvPr/>
        </p:nvPicPr>
        <p:blipFill rotWithShape="1">
          <a:blip r:embed="rId8">
            <a:alphaModFix/>
          </a:blip>
          <a:srcRect/>
          <a:stretch/>
        </p:blipFill>
        <p:spPr>
          <a:xfrm>
            <a:off x="5406450" y="1977425"/>
            <a:ext cx="4840646" cy="177345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0"/>
        <p:cNvGrpSpPr/>
        <p:nvPr/>
      </p:nvGrpSpPr>
      <p:grpSpPr>
        <a:xfrm>
          <a:off x="0" y="0"/>
          <a:ext cx="0" cy="0"/>
          <a:chOff x="0" y="0"/>
          <a:chExt cx="0" cy="0"/>
        </a:xfrm>
      </p:grpSpPr>
      <p:sp>
        <p:nvSpPr>
          <p:cNvPr id="111" name="Google Shape;111;ga6931bb282_1_3"/>
          <p:cNvSpPr txBox="1">
            <a:spLocks noGrp="1"/>
          </p:cNvSpPr>
          <p:nvPr>
            <p:ph type="ctrTitle"/>
          </p:nvPr>
        </p:nvSpPr>
        <p:spPr>
          <a:xfrm>
            <a:off x="450975" y="626700"/>
            <a:ext cx="7299300" cy="24597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5900"/>
              <a:buNone/>
            </a:pPr>
            <a:r>
              <a:rPr lang="en-US"/>
              <a:t>Customer Acquisition</a:t>
            </a:r>
            <a:endParaRPr/>
          </a:p>
        </p:txBody>
      </p:sp>
      <p:grpSp>
        <p:nvGrpSpPr>
          <p:cNvPr id="112" name="Google Shape;112;ga6931bb282_1_3"/>
          <p:cNvGrpSpPr/>
          <p:nvPr/>
        </p:nvGrpSpPr>
        <p:grpSpPr>
          <a:xfrm>
            <a:off x="11057455" y="5785950"/>
            <a:ext cx="880256" cy="782048"/>
            <a:chOff x="5292575" y="3681900"/>
            <a:chExt cx="420150" cy="373275"/>
          </a:xfrm>
        </p:grpSpPr>
        <p:sp>
          <p:nvSpPr>
            <p:cNvPr id="113" name="Google Shape;113;ga6931bb282_1_3"/>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ga6931bb282_1_3"/>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ga6931bb282_1_3"/>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ga6931bb282_1_3"/>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ga6931bb282_1_3"/>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ga6931bb282_1_3"/>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ga6931bb282_1_3"/>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g53ee682dbd_2_0" descr="Picture 2"/>
          <p:cNvPicPr preferRelativeResize="0"/>
          <p:nvPr/>
        </p:nvPicPr>
        <p:blipFill rotWithShape="1">
          <a:blip r:embed="rId3">
            <a:alphaModFix/>
          </a:blip>
          <a:srcRect/>
          <a:stretch/>
        </p:blipFill>
        <p:spPr>
          <a:xfrm>
            <a:off x="10964744" y="857490"/>
            <a:ext cx="1076281" cy="431353"/>
          </a:xfrm>
          <a:prstGeom prst="rect">
            <a:avLst/>
          </a:prstGeom>
          <a:noFill/>
          <a:ln>
            <a:noFill/>
          </a:ln>
        </p:spPr>
      </p:pic>
      <p:pic>
        <p:nvPicPr>
          <p:cNvPr id="125" name="Google Shape;125;g53ee682dbd_2_0" descr="Picture 6"/>
          <p:cNvPicPr preferRelativeResize="0"/>
          <p:nvPr/>
        </p:nvPicPr>
        <p:blipFill rotWithShape="1">
          <a:blip r:embed="rId4">
            <a:alphaModFix/>
          </a:blip>
          <a:srcRect/>
          <a:stretch/>
        </p:blipFill>
        <p:spPr>
          <a:xfrm>
            <a:off x="10875291" y="32873"/>
            <a:ext cx="627595" cy="627596"/>
          </a:xfrm>
          <a:prstGeom prst="rect">
            <a:avLst/>
          </a:prstGeom>
          <a:noFill/>
          <a:ln>
            <a:noFill/>
          </a:ln>
        </p:spPr>
      </p:pic>
      <p:pic>
        <p:nvPicPr>
          <p:cNvPr id="126" name="Google Shape;126;g53ee682dbd_2_0" descr="Picture 8"/>
          <p:cNvPicPr preferRelativeResize="0"/>
          <p:nvPr/>
        </p:nvPicPr>
        <p:blipFill rotWithShape="1">
          <a:blip r:embed="rId5">
            <a:alphaModFix/>
          </a:blip>
          <a:srcRect/>
          <a:stretch/>
        </p:blipFill>
        <p:spPr>
          <a:xfrm>
            <a:off x="11502884" y="55506"/>
            <a:ext cx="582329" cy="582330"/>
          </a:xfrm>
          <a:prstGeom prst="rect">
            <a:avLst/>
          </a:prstGeom>
          <a:noFill/>
          <a:ln>
            <a:noFill/>
          </a:ln>
        </p:spPr>
      </p:pic>
      <p:pic>
        <p:nvPicPr>
          <p:cNvPr id="127" name="Google Shape;127;g53ee682dbd_2_0" descr="Picture 1"/>
          <p:cNvPicPr preferRelativeResize="0"/>
          <p:nvPr/>
        </p:nvPicPr>
        <p:blipFill rotWithShape="1">
          <a:blip r:embed="rId6">
            <a:alphaModFix/>
          </a:blip>
          <a:srcRect/>
          <a:stretch/>
        </p:blipFill>
        <p:spPr>
          <a:xfrm>
            <a:off x="10774016" y="1443920"/>
            <a:ext cx="1417984" cy="533513"/>
          </a:xfrm>
          <a:prstGeom prst="rect">
            <a:avLst/>
          </a:prstGeom>
          <a:noFill/>
          <a:ln>
            <a:noFill/>
          </a:ln>
        </p:spPr>
      </p:pic>
      <p:sp>
        <p:nvSpPr>
          <p:cNvPr id="128" name="Google Shape;128;g53ee682dbd_2_0"/>
          <p:cNvSpPr/>
          <p:nvPr/>
        </p:nvSpPr>
        <p:spPr>
          <a:xfrm>
            <a:off x="10786716" y="1977433"/>
            <a:ext cx="1405200" cy="48807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9" name="Google Shape;129;g53ee682dbd_2_0"/>
          <p:cNvSpPr/>
          <p:nvPr/>
        </p:nvSpPr>
        <p:spPr>
          <a:xfrm>
            <a:off x="-51275" y="0"/>
            <a:ext cx="257400" cy="68580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30" name="Google Shape;130;g53ee682dbd_2_0"/>
          <p:cNvSpPr txBox="1"/>
          <p:nvPr/>
        </p:nvSpPr>
        <p:spPr>
          <a:xfrm>
            <a:off x="941554" y="405608"/>
            <a:ext cx="9198300" cy="508800"/>
          </a:xfrm>
          <a:prstGeom prst="rect">
            <a:avLst/>
          </a:prstGeom>
          <a:noFill/>
          <a:ln>
            <a:noFill/>
          </a:ln>
        </p:spPr>
        <p:txBody>
          <a:bodyPr spcFirstLastPara="1" wrap="square" lIns="0" tIns="0" rIns="0" bIns="0" anchor="t" anchorCtr="0">
            <a:noAutofit/>
          </a:bodyPr>
          <a:lstStyle/>
          <a:p>
            <a:pPr marL="0" marR="9030" lvl="0" indent="22578" algn="ctr" rtl="0">
              <a:lnSpc>
                <a:spcPct val="116666"/>
              </a:lnSpc>
              <a:spcBef>
                <a:spcPts val="0"/>
              </a:spcBef>
              <a:spcAft>
                <a:spcPts val="0"/>
              </a:spcAft>
              <a:buClr>
                <a:srgbClr val="001B50"/>
              </a:buClr>
              <a:buSzPts val="3000"/>
              <a:buFont typeface="Arial"/>
              <a:buNone/>
            </a:pPr>
            <a:r>
              <a:rPr lang="en-US" sz="3000" b="1" i="0" u="none" strike="noStrike" cap="none">
                <a:solidFill>
                  <a:srgbClr val="001B50"/>
                </a:solidFill>
                <a:latin typeface="Arial"/>
                <a:ea typeface="Arial"/>
                <a:cs typeface="Arial"/>
                <a:sym typeface="Arial"/>
              </a:rPr>
              <a:t>Referral Marketing strategy - Customer acquisition</a:t>
            </a:r>
            <a:endParaRPr sz="1400" b="0" i="0" u="none" strike="noStrike" cap="none">
              <a:solidFill>
                <a:srgbClr val="000000"/>
              </a:solidFill>
              <a:latin typeface="Arial"/>
              <a:ea typeface="Arial"/>
              <a:cs typeface="Arial"/>
              <a:sym typeface="Arial"/>
            </a:endParaRPr>
          </a:p>
        </p:txBody>
      </p:sp>
      <p:sp>
        <p:nvSpPr>
          <p:cNvPr id="131" name="Google Shape;131;g53ee682dbd_2_0"/>
          <p:cNvSpPr txBox="1"/>
          <p:nvPr/>
        </p:nvSpPr>
        <p:spPr>
          <a:xfrm>
            <a:off x="6883825" y="1872700"/>
            <a:ext cx="3745200" cy="240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Raleway"/>
                <a:ea typeface="Raleway"/>
                <a:cs typeface="Raleway"/>
                <a:sym typeface="Raleway"/>
              </a:rPr>
              <a:t> </a:t>
            </a:r>
            <a:endParaRPr sz="1400" b="0" i="0" u="none" strike="noStrike" cap="none">
              <a:solidFill>
                <a:srgbClr val="000000"/>
              </a:solidFill>
              <a:latin typeface="Raleway"/>
              <a:ea typeface="Raleway"/>
              <a:cs typeface="Raleway"/>
              <a:sym typeface="Raleway"/>
            </a:endParaRPr>
          </a:p>
        </p:txBody>
      </p:sp>
      <p:sp>
        <p:nvSpPr>
          <p:cNvPr id="132" name="Google Shape;132;g53ee682dbd_2_0"/>
          <p:cNvSpPr txBox="1"/>
          <p:nvPr/>
        </p:nvSpPr>
        <p:spPr>
          <a:xfrm>
            <a:off x="1353150" y="5457850"/>
            <a:ext cx="8786700" cy="9429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n-US" sz="1700" b="1" i="0" u="none" strike="noStrike" cap="none">
                <a:solidFill>
                  <a:schemeClr val="lt1"/>
                </a:solidFill>
                <a:latin typeface="Arial"/>
                <a:ea typeface="Arial"/>
                <a:cs typeface="Arial"/>
                <a:sym typeface="Arial"/>
              </a:rPr>
              <a:t>This is the trend line that shows new customer acquisition at each quarter. A quarter is a period of three months (4 quarters in a year) and hence, we have 12 quarters in the period (2011 - end of 2014) </a:t>
            </a:r>
            <a:endParaRPr sz="1700" b="1" i="0" u="none" strike="noStrike" cap="none">
              <a:solidFill>
                <a:schemeClr val="lt1"/>
              </a:solidFill>
              <a:latin typeface="Arial"/>
              <a:ea typeface="Arial"/>
              <a:cs typeface="Arial"/>
              <a:sym typeface="Arial"/>
            </a:endParaRPr>
          </a:p>
        </p:txBody>
      </p:sp>
      <p:pic>
        <p:nvPicPr>
          <p:cNvPr id="133" name="Google Shape;133;g53ee682dbd_2_0"/>
          <p:cNvPicPr preferRelativeResize="0"/>
          <p:nvPr/>
        </p:nvPicPr>
        <p:blipFill rotWithShape="1">
          <a:blip r:embed="rId7">
            <a:alphaModFix/>
          </a:blip>
          <a:srcRect/>
          <a:stretch/>
        </p:blipFill>
        <p:spPr>
          <a:xfrm>
            <a:off x="8758250" y="2502251"/>
            <a:ext cx="1076275" cy="1142999"/>
          </a:xfrm>
          <a:prstGeom prst="rect">
            <a:avLst/>
          </a:prstGeom>
          <a:noFill/>
          <a:ln>
            <a:noFill/>
          </a:ln>
        </p:spPr>
      </p:pic>
      <p:pic>
        <p:nvPicPr>
          <p:cNvPr id="134" name="Google Shape;134;g53ee682dbd_2_0"/>
          <p:cNvPicPr preferRelativeResize="0"/>
          <p:nvPr/>
        </p:nvPicPr>
        <p:blipFill rotWithShape="1">
          <a:blip r:embed="rId8">
            <a:alphaModFix/>
          </a:blip>
          <a:srcRect/>
          <a:stretch/>
        </p:blipFill>
        <p:spPr>
          <a:xfrm>
            <a:off x="2335324" y="1099725"/>
            <a:ext cx="6322200" cy="394805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g53ee682dbd_1_416" descr="Picture 2"/>
          <p:cNvPicPr preferRelativeResize="0"/>
          <p:nvPr/>
        </p:nvPicPr>
        <p:blipFill rotWithShape="1">
          <a:blip r:embed="rId3">
            <a:alphaModFix/>
          </a:blip>
          <a:srcRect/>
          <a:stretch/>
        </p:blipFill>
        <p:spPr>
          <a:xfrm>
            <a:off x="10964744" y="857490"/>
            <a:ext cx="1076281" cy="431353"/>
          </a:xfrm>
          <a:prstGeom prst="rect">
            <a:avLst/>
          </a:prstGeom>
          <a:noFill/>
          <a:ln>
            <a:noFill/>
          </a:ln>
        </p:spPr>
      </p:pic>
      <p:pic>
        <p:nvPicPr>
          <p:cNvPr id="140" name="Google Shape;140;g53ee682dbd_1_416" descr="Picture 6"/>
          <p:cNvPicPr preferRelativeResize="0"/>
          <p:nvPr/>
        </p:nvPicPr>
        <p:blipFill rotWithShape="1">
          <a:blip r:embed="rId4">
            <a:alphaModFix/>
          </a:blip>
          <a:srcRect/>
          <a:stretch/>
        </p:blipFill>
        <p:spPr>
          <a:xfrm>
            <a:off x="10875291" y="32873"/>
            <a:ext cx="627595" cy="627596"/>
          </a:xfrm>
          <a:prstGeom prst="rect">
            <a:avLst/>
          </a:prstGeom>
          <a:noFill/>
          <a:ln>
            <a:noFill/>
          </a:ln>
        </p:spPr>
      </p:pic>
      <p:pic>
        <p:nvPicPr>
          <p:cNvPr id="141" name="Google Shape;141;g53ee682dbd_1_416" descr="Picture 8"/>
          <p:cNvPicPr preferRelativeResize="0"/>
          <p:nvPr/>
        </p:nvPicPr>
        <p:blipFill rotWithShape="1">
          <a:blip r:embed="rId5">
            <a:alphaModFix/>
          </a:blip>
          <a:srcRect/>
          <a:stretch/>
        </p:blipFill>
        <p:spPr>
          <a:xfrm>
            <a:off x="11502884" y="55506"/>
            <a:ext cx="582329" cy="582330"/>
          </a:xfrm>
          <a:prstGeom prst="rect">
            <a:avLst/>
          </a:prstGeom>
          <a:noFill/>
          <a:ln>
            <a:noFill/>
          </a:ln>
        </p:spPr>
      </p:pic>
      <p:pic>
        <p:nvPicPr>
          <p:cNvPr id="142" name="Google Shape;142;g53ee682dbd_1_416" descr="Picture 1"/>
          <p:cNvPicPr preferRelativeResize="0"/>
          <p:nvPr/>
        </p:nvPicPr>
        <p:blipFill rotWithShape="1">
          <a:blip r:embed="rId6">
            <a:alphaModFix/>
          </a:blip>
          <a:srcRect/>
          <a:stretch/>
        </p:blipFill>
        <p:spPr>
          <a:xfrm>
            <a:off x="10774016" y="1443920"/>
            <a:ext cx="1417984" cy="533513"/>
          </a:xfrm>
          <a:prstGeom prst="rect">
            <a:avLst/>
          </a:prstGeom>
          <a:noFill/>
          <a:ln>
            <a:noFill/>
          </a:ln>
        </p:spPr>
      </p:pic>
      <p:sp>
        <p:nvSpPr>
          <p:cNvPr id="143" name="Google Shape;143;g53ee682dbd_1_416"/>
          <p:cNvSpPr/>
          <p:nvPr/>
        </p:nvSpPr>
        <p:spPr>
          <a:xfrm>
            <a:off x="10786716" y="1977433"/>
            <a:ext cx="1405200" cy="48807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4" name="Google Shape;144;g53ee682dbd_1_416"/>
          <p:cNvSpPr/>
          <p:nvPr/>
        </p:nvSpPr>
        <p:spPr>
          <a:xfrm>
            <a:off x="-51275" y="0"/>
            <a:ext cx="257400" cy="68580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5" name="Google Shape;145;g53ee682dbd_1_416"/>
          <p:cNvSpPr txBox="1"/>
          <p:nvPr/>
        </p:nvSpPr>
        <p:spPr>
          <a:xfrm>
            <a:off x="1128725" y="4671925"/>
            <a:ext cx="9029700" cy="1728900"/>
          </a:xfrm>
          <a:prstGeom prst="rect">
            <a:avLst/>
          </a:prstGeom>
          <a:solidFill>
            <a:schemeClr val="accent1"/>
          </a:solidFill>
          <a:ln>
            <a:noFill/>
          </a:ln>
        </p:spPr>
        <p:txBody>
          <a:bodyPr spcFirstLastPara="1" wrap="square" lIns="91425" tIns="91425" rIns="91425" bIns="91425" anchor="t" anchorCtr="0">
            <a:noAutofit/>
          </a:bodyPr>
          <a:lstStyle/>
          <a:p>
            <a:pPr marL="457200" marR="0" lvl="0" indent="-336550" algn="l" rtl="0">
              <a:lnSpc>
                <a:spcPct val="115000"/>
              </a:lnSpc>
              <a:spcBef>
                <a:spcPts val="0"/>
              </a:spcBef>
              <a:spcAft>
                <a:spcPts val="0"/>
              </a:spcAft>
              <a:buClr>
                <a:schemeClr val="lt1"/>
              </a:buClr>
              <a:buSzPts val="1700"/>
              <a:buChar char="●"/>
            </a:pPr>
            <a:r>
              <a:rPr lang="en-US" sz="1700" b="1" i="0" u="none" strike="noStrike" cap="none">
                <a:solidFill>
                  <a:schemeClr val="lt1"/>
                </a:solidFill>
              </a:rPr>
              <a:t>The total number of transactions the customers make steadily increases</a:t>
            </a:r>
            <a:endParaRPr sz="1700" b="1" i="0" u="none" strike="noStrike" cap="none">
              <a:solidFill>
                <a:schemeClr val="lt1"/>
              </a:solidFill>
            </a:endParaRPr>
          </a:p>
          <a:p>
            <a:pPr marL="457200" marR="0" lvl="0" indent="-336550" algn="l" rtl="0">
              <a:lnSpc>
                <a:spcPct val="115000"/>
              </a:lnSpc>
              <a:spcBef>
                <a:spcPts val="0"/>
              </a:spcBef>
              <a:spcAft>
                <a:spcPts val="0"/>
              </a:spcAft>
              <a:buClr>
                <a:schemeClr val="lt1"/>
              </a:buClr>
              <a:buSzPts val="1700"/>
              <a:buChar char="●"/>
            </a:pPr>
            <a:r>
              <a:rPr lang="en-US" sz="1700" b="1">
                <a:solidFill>
                  <a:schemeClr val="lt1"/>
                </a:solidFill>
              </a:rPr>
              <a:t>T</a:t>
            </a:r>
            <a:r>
              <a:rPr lang="en-US" sz="1700" b="1" i="0" u="none" strike="noStrike" cap="none">
                <a:solidFill>
                  <a:schemeClr val="lt1"/>
                </a:solidFill>
              </a:rPr>
              <a:t>he company does not seem to attract new customers </a:t>
            </a:r>
            <a:endParaRPr sz="1700" b="1" i="0" u="none" strike="noStrike" cap="none">
              <a:solidFill>
                <a:schemeClr val="lt1"/>
              </a:solidFill>
            </a:endParaRPr>
          </a:p>
          <a:p>
            <a:pPr marL="457200" marR="0" lvl="0" indent="-336550" algn="l" rtl="0">
              <a:lnSpc>
                <a:spcPct val="115000"/>
              </a:lnSpc>
              <a:spcBef>
                <a:spcPts val="0"/>
              </a:spcBef>
              <a:spcAft>
                <a:spcPts val="0"/>
              </a:spcAft>
              <a:buClr>
                <a:schemeClr val="lt1"/>
              </a:buClr>
              <a:buSzPts val="1700"/>
              <a:buChar char="●"/>
            </a:pPr>
            <a:r>
              <a:rPr lang="en-US" sz="1700" b="1">
                <a:solidFill>
                  <a:schemeClr val="lt1"/>
                </a:solidFill>
              </a:rPr>
              <a:t>M</a:t>
            </a:r>
            <a:r>
              <a:rPr lang="en-US" sz="1700" b="1" i="0" u="none" strike="noStrike" cap="none">
                <a:solidFill>
                  <a:schemeClr val="lt1"/>
                </a:solidFill>
              </a:rPr>
              <a:t>ost of the acquired customers are very loyal and hence</a:t>
            </a:r>
            <a:r>
              <a:rPr lang="en-US" sz="1700" b="1">
                <a:solidFill>
                  <a:schemeClr val="lt1"/>
                </a:solidFill>
              </a:rPr>
              <a:t> an</a:t>
            </a:r>
            <a:r>
              <a:rPr lang="en-US" sz="1700" b="1" i="0" u="none" strike="noStrike" cap="none">
                <a:solidFill>
                  <a:schemeClr val="lt1"/>
                </a:solidFill>
              </a:rPr>
              <a:t> increase in the number of transactions</a:t>
            </a:r>
            <a:endParaRPr sz="1700" b="1" i="0" u="none" strike="noStrike" cap="none">
              <a:solidFill>
                <a:schemeClr val="lt1"/>
              </a:solidFill>
            </a:endParaRPr>
          </a:p>
          <a:p>
            <a:pPr marL="457200" marR="0" lvl="0" indent="-336550" algn="l" rtl="0">
              <a:lnSpc>
                <a:spcPct val="115000"/>
              </a:lnSpc>
              <a:spcBef>
                <a:spcPts val="0"/>
              </a:spcBef>
              <a:spcAft>
                <a:spcPts val="0"/>
              </a:spcAft>
              <a:buClr>
                <a:schemeClr val="lt1"/>
              </a:buClr>
              <a:buSzPts val="1700"/>
              <a:buFont typeface="Arial"/>
              <a:buChar char="●"/>
            </a:pPr>
            <a:r>
              <a:rPr lang="en-US" sz="1100" b="1" i="0" u="none" strike="noStrike" cap="none">
                <a:solidFill>
                  <a:schemeClr val="lt1"/>
                </a:solidFill>
              </a:rPr>
              <a:t> </a:t>
            </a:r>
            <a:r>
              <a:rPr lang="en-US" sz="1700" b="1" i="0" u="none" strike="noStrike" cap="none">
                <a:solidFill>
                  <a:schemeClr val="lt1"/>
                </a:solidFill>
              </a:rPr>
              <a:t>A strong suggestion would be to use</a:t>
            </a:r>
            <a:r>
              <a:rPr lang="en-US" sz="1700" b="1">
                <a:solidFill>
                  <a:schemeClr val="lt1"/>
                </a:solidFill>
              </a:rPr>
              <a:t> </a:t>
            </a:r>
            <a:r>
              <a:rPr lang="en-US" sz="1700" b="1" i="0" u="none" strike="noStrike" cap="none">
                <a:solidFill>
                  <a:schemeClr val="lt1"/>
                </a:solidFill>
              </a:rPr>
              <a:t>a </a:t>
            </a:r>
            <a:r>
              <a:rPr lang="en-US" sz="1700" b="1" i="0" u="none" strike="noStrike" cap="none">
                <a:solidFill>
                  <a:schemeClr val="lt1"/>
                </a:solidFill>
                <a:latin typeface="Arial"/>
                <a:ea typeface="Arial"/>
                <a:cs typeface="Arial"/>
                <a:sym typeface="Arial"/>
              </a:rPr>
              <a:t>‘Referral marketing strategy’</a:t>
            </a:r>
            <a:endParaRPr sz="2300" b="1" i="0" u="none" strike="noStrike" cap="none">
              <a:solidFill>
                <a:schemeClr val="lt1"/>
              </a:solidFill>
            </a:endParaRPr>
          </a:p>
        </p:txBody>
      </p:sp>
      <p:pic>
        <p:nvPicPr>
          <p:cNvPr id="146" name="Google Shape;146;g53ee682dbd_1_416"/>
          <p:cNvPicPr preferRelativeResize="0"/>
          <p:nvPr/>
        </p:nvPicPr>
        <p:blipFill rotWithShape="1">
          <a:blip r:embed="rId7">
            <a:alphaModFix/>
          </a:blip>
          <a:srcRect/>
          <a:stretch/>
        </p:blipFill>
        <p:spPr>
          <a:xfrm rot="10800000">
            <a:off x="9144000" y="1870063"/>
            <a:ext cx="1076275" cy="1142999"/>
          </a:xfrm>
          <a:prstGeom prst="rect">
            <a:avLst/>
          </a:prstGeom>
          <a:noFill/>
          <a:ln>
            <a:noFill/>
          </a:ln>
        </p:spPr>
      </p:pic>
      <p:pic>
        <p:nvPicPr>
          <p:cNvPr id="147" name="Google Shape;147;g53ee682dbd_1_416"/>
          <p:cNvPicPr preferRelativeResize="0"/>
          <p:nvPr/>
        </p:nvPicPr>
        <p:blipFill rotWithShape="1">
          <a:blip r:embed="rId8">
            <a:alphaModFix/>
          </a:blip>
          <a:srcRect l="-5806" t="-7744" r="-2524" b="-6319"/>
          <a:stretch/>
        </p:blipFill>
        <p:spPr>
          <a:xfrm>
            <a:off x="1800213" y="245200"/>
            <a:ext cx="7343775" cy="439272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 descr="Picture 2"/>
          <p:cNvPicPr preferRelativeResize="0"/>
          <p:nvPr/>
        </p:nvPicPr>
        <p:blipFill rotWithShape="1">
          <a:blip r:embed="rId3">
            <a:alphaModFix/>
          </a:blip>
          <a:srcRect/>
          <a:stretch/>
        </p:blipFill>
        <p:spPr>
          <a:xfrm>
            <a:off x="10964744" y="857490"/>
            <a:ext cx="1076281" cy="431353"/>
          </a:xfrm>
          <a:prstGeom prst="rect">
            <a:avLst/>
          </a:prstGeom>
          <a:noFill/>
          <a:ln>
            <a:noFill/>
          </a:ln>
        </p:spPr>
      </p:pic>
      <p:pic>
        <p:nvPicPr>
          <p:cNvPr id="153" name="Google Shape;153;p2" descr="Picture 6"/>
          <p:cNvPicPr preferRelativeResize="0"/>
          <p:nvPr/>
        </p:nvPicPr>
        <p:blipFill rotWithShape="1">
          <a:blip r:embed="rId4">
            <a:alphaModFix/>
          </a:blip>
          <a:srcRect/>
          <a:stretch/>
        </p:blipFill>
        <p:spPr>
          <a:xfrm>
            <a:off x="10875291" y="32873"/>
            <a:ext cx="627595" cy="627596"/>
          </a:xfrm>
          <a:prstGeom prst="rect">
            <a:avLst/>
          </a:prstGeom>
          <a:noFill/>
          <a:ln>
            <a:noFill/>
          </a:ln>
        </p:spPr>
      </p:pic>
      <p:pic>
        <p:nvPicPr>
          <p:cNvPr id="154" name="Google Shape;154;p2" descr="Picture 8"/>
          <p:cNvPicPr preferRelativeResize="0"/>
          <p:nvPr/>
        </p:nvPicPr>
        <p:blipFill rotWithShape="1">
          <a:blip r:embed="rId5">
            <a:alphaModFix/>
          </a:blip>
          <a:srcRect/>
          <a:stretch/>
        </p:blipFill>
        <p:spPr>
          <a:xfrm>
            <a:off x="11502884" y="55506"/>
            <a:ext cx="582329" cy="582330"/>
          </a:xfrm>
          <a:prstGeom prst="rect">
            <a:avLst/>
          </a:prstGeom>
          <a:noFill/>
          <a:ln>
            <a:noFill/>
          </a:ln>
        </p:spPr>
      </p:pic>
      <p:pic>
        <p:nvPicPr>
          <p:cNvPr id="155" name="Google Shape;155;p2" descr="Picture 1"/>
          <p:cNvPicPr preferRelativeResize="0"/>
          <p:nvPr/>
        </p:nvPicPr>
        <p:blipFill rotWithShape="1">
          <a:blip r:embed="rId6">
            <a:alphaModFix/>
          </a:blip>
          <a:srcRect/>
          <a:stretch/>
        </p:blipFill>
        <p:spPr>
          <a:xfrm>
            <a:off x="10774016" y="1443920"/>
            <a:ext cx="1417984" cy="533513"/>
          </a:xfrm>
          <a:prstGeom prst="rect">
            <a:avLst/>
          </a:prstGeom>
          <a:noFill/>
          <a:ln>
            <a:noFill/>
          </a:ln>
        </p:spPr>
      </p:pic>
      <p:sp>
        <p:nvSpPr>
          <p:cNvPr id="156" name="Google Shape;156;p2"/>
          <p:cNvSpPr/>
          <p:nvPr/>
        </p:nvSpPr>
        <p:spPr>
          <a:xfrm>
            <a:off x="10786716" y="1977433"/>
            <a:ext cx="1405284" cy="4880567"/>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57" name="Google Shape;157;p2"/>
          <p:cNvSpPr/>
          <p:nvPr/>
        </p:nvSpPr>
        <p:spPr>
          <a:xfrm>
            <a:off x="-51275" y="0"/>
            <a:ext cx="257400" cy="68580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58" name="Google Shape;158;p2"/>
          <p:cNvSpPr txBox="1"/>
          <p:nvPr/>
        </p:nvSpPr>
        <p:spPr>
          <a:xfrm>
            <a:off x="941567" y="348708"/>
            <a:ext cx="9198300" cy="508800"/>
          </a:xfrm>
          <a:prstGeom prst="rect">
            <a:avLst/>
          </a:prstGeom>
          <a:noFill/>
          <a:ln>
            <a:noFill/>
          </a:ln>
        </p:spPr>
        <p:txBody>
          <a:bodyPr spcFirstLastPara="1" wrap="square" lIns="0" tIns="0" rIns="0" bIns="0" anchor="t" anchorCtr="0">
            <a:spAutoFit/>
          </a:bodyPr>
          <a:lstStyle/>
          <a:p>
            <a:pPr marL="0" marR="9031" lvl="0" indent="22578" algn="ctr" rtl="0">
              <a:lnSpc>
                <a:spcPct val="116666"/>
              </a:lnSpc>
              <a:spcBef>
                <a:spcPts val="0"/>
              </a:spcBef>
              <a:spcAft>
                <a:spcPts val="0"/>
              </a:spcAft>
              <a:buClr>
                <a:srgbClr val="001B50"/>
              </a:buClr>
              <a:buSzPts val="3000"/>
              <a:buFont typeface="Arial"/>
              <a:buNone/>
            </a:pPr>
            <a:r>
              <a:rPr lang="en-US" sz="3000" b="1" i="0" u="none" strike="noStrike" cap="none">
                <a:solidFill>
                  <a:srgbClr val="001B50"/>
                </a:solidFill>
                <a:latin typeface="Arial"/>
                <a:ea typeface="Arial"/>
                <a:cs typeface="Arial"/>
                <a:sym typeface="Arial"/>
              </a:rPr>
              <a:t>Investments in top performing countries</a:t>
            </a:r>
            <a:endParaRPr sz="1400" b="0" i="0" u="none" strike="noStrike" cap="none">
              <a:solidFill>
                <a:srgbClr val="000000"/>
              </a:solidFill>
              <a:latin typeface="Arial"/>
              <a:ea typeface="Arial"/>
              <a:cs typeface="Arial"/>
              <a:sym typeface="Arial"/>
            </a:endParaRPr>
          </a:p>
        </p:txBody>
      </p:sp>
      <p:pic>
        <p:nvPicPr>
          <p:cNvPr id="159" name="Google Shape;159;p2"/>
          <p:cNvPicPr preferRelativeResize="0"/>
          <p:nvPr/>
        </p:nvPicPr>
        <p:blipFill rotWithShape="1">
          <a:blip r:embed="rId7">
            <a:alphaModFix/>
          </a:blip>
          <a:srcRect/>
          <a:stretch/>
        </p:blipFill>
        <p:spPr>
          <a:xfrm>
            <a:off x="206125" y="777625"/>
            <a:ext cx="6080375" cy="6080375"/>
          </a:xfrm>
          <a:prstGeom prst="rect">
            <a:avLst/>
          </a:prstGeom>
          <a:noFill/>
          <a:ln>
            <a:noFill/>
          </a:ln>
        </p:spPr>
      </p:pic>
      <p:graphicFrame>
        <p:nvGraphicFramePr>
          <p:cNvPr id="160" name="Google Shape;160;p2"/>
          <p:cNvGraphicFramePr/>
          <p:nvPr/>
        </p:nvGraphicFramePr>
        <p:xfrm>
          <a:off x="5996025" y="1521600"/>
          <a:ext cx="4279075" cy="5006160"/>
        </p:xfrm>
        <a:graphic>
          <a:graphicData uri="http://schemas.openxmlformats.org/drawingml/2006/table">
            <a:tbl>
              <a:tblPr>
                <a:noFill/>
                <a:tableStyleId>{53A96B6F-426C-4F46-A43D-8A60E95D7909}</a:tableStyleId>
              </a:tblPr>
              <a:tblGrid>
                <a:gridCol w="2146675"/>
                <a:gridCol w="2132400"/>
              </a:tblGrid>
              <a:tr h="762000">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lt1"/>
                          </a:solidFill>
                        </a:rPr>
                        <a:t>Country</a:t>
                      </a:r>
                      <a:endParaRPr sz="1400" b="1" u="none" strike="noStrike" cap="none">
                        <a:solidFill>
                          <a:schemeClr val="lt1"/>
                        </a:solidFill>
                      </a:endParaRPr>
                    </a:p>
                  </a:txBody>
                  <a:tcPr marL="91425" marR="91425" marT="91425" marB="91425">
                    <a:solidFill>
                      <a:schemeClr val="accen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solidFill>
                            <a:schemeClr val="lt1"/>
                          </a:solidFill>
                        </a:rPr>
                        <a:t>Average sales per transaction (95% confidence interval)</a:t>
                      </a:r>
                      <a:endParaRPr sz="1400" b="1" u="none" strike="noStrike" cap="none">
                        <a:solidFill>
                          <a:schemeClr val="lt1"/>
                        </a:solidFill>
                      </a:endParaRPr>
                    </a:p>
                  </a:txBody>
                  <a:tcPr marL="91425" marR="91425" marT="91425" marB="91425">
                    <a:solidFill>
                      <a:schemeClr val="accent1"/>
                    </a:solidFill>
                  </a:tcPr>
                </a:tc>
              </a:tr>
              <a:tr h="7620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Mauritania</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a:solidFill>
                            <a:schemeClr val="dk1"/>
                          </a:solidFill>
                          <a:highlight>
                            <a:srgbClr val="FFFFFF"/>
                          </a:highlight>
                        </a:rPr>
                        <a:t>Mean:</a:t>
                      </a:r>
                      <a:r>
                        <a:rPr lang="en-US" sz="1300" b="1" u="none" strike="noStrike" cap="none">
                          <a:solidFill>
                            <a:schemeClr val="dk1"/>
                          </a:solidFill>
                          <a:highlight>
                            <a:srgbClr val="FFFFFF"/>
                          </a:highlight>
                        </a:rPr>
                        <a:t> 402.0</a:t>
                      </a:r>
                      <a:endParaRPr sz="1300" b="1" u="none" strike="noStrike" cap="none">
                        <a:solidFill>
                          <a:schemeClr val="dk1"/>
                        </a:solidFill>
                        <a:highlight>
                          <a:srgbClr val="FFFFFF"/>
                        </a:highlight>
                      </a:endParaRPr>
                    </a:p>
                    <a:p>
                      <a:pPr marL="0" marR="0" lvl="0" indent="0" algn="l" rtl="0">
                        <a:lnSpc>
                          <a:spcPct val="115000"/>
                        </a:lnSpc>
                        <a:spcBef>
                          <a:spcPts val="0"/>
                        </a:spcBef>
                        <a:spcAft>
                          <a:spcPts val="0"/>
                        </a:spcAft>
                        <a:buClr>
                          <a:srgbClr val="000000"/>
                        </a:buClr>
                        <a:buSzPts val="1300"/>
                        <a:buFont typeface="Arial"/>
                        <a:buNone/>
                      </a:pPr>
                      <a:r>
                        <a:rPr lang="en-US" sz="1300" u="none" strike="noStrike" cap="none">
                          <a:solidFill>
                            <a:schemeClr val="dk1"/>
                          </a:solidFill>
                          <a:highlight>
                            <a:srgbClr val="FFFFFF"/>
                          </a:highlight>
                        </a:rPr>
                        <a:t>Confidence interval:</a:t>
                      </a:r>
                      <a:endParaRPr sz="1300" u="none" strike="noStrike" cap="none">
                        <a:solidFill>
                          <a:schemeClr val="dk1"/>
                        </a:solidFill>
                        <a:highlight>
                          <a:srgbClr val="FFFFFF"/>
                        </a:highlight>
                      </a:endParaRPr>
                    </a:p>
                    <a:p>
                      <a:pPr marL="0" marR="0" lvl="0" indent="0" algn="l" rtl="0">
                        <a:lnSpc>
                          <a:spcPct val="115000"/>
                        </a:lnSpc>
                        <a:spcBef>
                          <a:spcPts val="0"/>
                        </a:spcBef>
                        <a:spcAft>
                          <a:spcPts val="0"/>
                        </a:spcAft>
                        <a:buClr>
                          <a:srgbClr val="000000"/>
                        </a:buClr>
                        <a:buSzPts val="1300"/>
                        <a:buFont typeface="Arial"/>
                        <a:buNone/>
                      </a:pPr>
                      <a:r>
                        <a:rPr lang="en-US" sz="1300" b="1" u="none" strike="noStrike" cap="none">
                          <a:solidFill>
                            <a:schemeClr val="dk1"/>
                          </a:solidFill>
                          <a:highlight>
                            <a:srgbClr val="FFFFFF"/>
                          </a:highlight>
                        </a:rPr>
                        <a:t>(14.55, 789.44)</a:t>
                      </a:r>
                      <a:endParaRPr sz="1300" b="1" u="none" strike="noStrike" cap="none"/>
                    </a:p>
                  </a:txBody>
                  <a:tcPr marL="91425" marR="91425" marT="91425" marB="91425"/>
                </a:tc>
              </a:tr>
              <a:tr h="7620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Slovenia</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a:buNone/>
                      </a:pPr>
                      <a:r>
                        <a:rPr lang="en-US" sz="1300" u="none" strike="noStrike" cap="none">
                          <a:solidFill>
                            <a:schemeClr val="dk1"/>
                          </a:solidFill>
                          <a:highlight>
                            <a:srgbClr val="FFFFFF"/>
                          </a:highlight>
                        </a:rPr>
                        <a:t>Mean: </a:t>
                      </a:r>
                      <a:r>
                        <a:rPr lang="en-US" sz="1300" b="1" u="none" strike="noStrike" cap="none">
                          <a:solidFill>
                            <a:schemeClr val="dk1"/>
                          </a:solidFill>
                          <a:highlight>
                            <a:srgbClr val="FFFFFF"/>
                          </a:highlight>
                        </a:rPr>
                        <a:t>489.67</a:t>
                      </a:r>
                      <a:endParaRPr sz="1300" b="1" u="none" strike="noStrike" cap="none">
                        <a:solidFill>
                          <a:schemeClr val="dk1"/>
                        </a:solidFill>
                        <a:highlight>
                          <a:srgbClr val="FFFFFF"/>
                        </a:highlight>
                      </a:endParaRPr>
                    </a:p>
                    <a:p>
                      <a:pPr marL="0" marR="0" lvl="0" indent="0" algn="l" rtl="0">
                        <a:lnSpc>
                          <a:spcPct val="115000"/>
                        </a:lnSpc>
                        <a:spcBef>
                          <a:spcPts val="0"/>
                        </a:spcBef>
                        <a:spcAft>
                          <a:spcPts val="0"/>
                        </a:spcAft>
                        <a:buClr>
                          <a:schemeClr val="dk1"/>
                        </a:buClr>
                        <a:buSzPts val="1100"/>
                        <a:buFont typeface="Arial"/>
                        <a:buNone/>
                      </a:pPr>
                      <a:r>
                        <a:rPr lang="en-US" sz="1300" u="none" strike="noStrike" cap="none">
                          <a:solidFill>
                            <a:schemeClr val="dk1"/>
                          </a:solidFill>
                          <a:highlight>
                            <a:srgbClr val="FFFFFF"/>
                          </a:highlight>
                        </a:rPr>
                        <a:t>Confidence interval:</a:t>
                      </a:r>
                      <a:endParaRPr sz="1300" u="none" strike="noStrike" cap="none">
                        <a:solidFill>
                          <a:schemeClr val="dk1"/>
                        </a:solidFill>
                        <a:highlight>
                          <a:srgbClr val="FFFFFF"/>
                        </a:highlight>
                      </a:endParaRPr>
                    </a:p>
                    <a:p>
                      <a:pPr marL="0" marR="0" lvl="0" indent="0" algn="l" rtl="0">
                        <a:lnSpc>
                          <a:spcPct val="115000"/>
                        </a:lnSpc>
                        <a:spcBef>
                          <a:spcPts val="0"/>
                        </a:spcBef>
                        <a:spcAft>
                          <a:spcPts val="0"/>
                        </a:spcAft>
                        <a:buClr>
                          <a:schemeClr val="dk1"/>
                        </a:buClr>
                        <a:buSzPts val="1100"/>
                        <a:buFont typeface="Arial"/>
                        <a:buNone/>
                      </a:pPr>
                      <a:r>
                        <a:rPr lang="en-US" sz="1300" b="1" u="none" strike="noStrike" cap="none">
                          <a:solidFill>
                            <a:schemeClr val="dk1"/>
                          </a:solidFill>
                          <a:highlight>
                            <a:srgbClr val="FFFFFF"/>
                          </a:highlight>
                        </a:rPr>
                        <a:t>(-995.61, 1974.94)</a:t>
                      </a:r>
                      <a:endParaRPr sz="1300" b="1" u="none" strike="noStrike" cap="none"/>
                    </a:p>
                  </a:txBody>
                  <a:tcPr marL="91425" marR="91425" marT="91425" marB="91425"/>
                </a:tc>
              </a:tr>
              <a:tr h="7620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Uruguay</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a:buNone/>
                      </a:pPr>
                      <a:r>
                        <a:rPr lang="en-US" sz="1300" u="none" strike="noStrike" cap="none">
                          <a:solidFill>
                            <a:schemeClr val="dk1"/>
                          </a:solidFill>
                          <a:highlight>
                            <a:srgbClr val="FFFFFF"/>
                          </a:highlight>
                        </a:rPr>
                        <a:t>Mean: </a:t>
                      </a:r>
                      <a:r>
                        <a:rPr lang="en-US" sz="1300" b="1" u="none" strike="noStrike" cap="none">
                          <a:solidFill>
                            <a:schemeClr val="dk1"/>
                          </a:solidFill>
                          <a:highlight>
                            <a:srgbClr val="FFFFFF"/>
                          </a:highlight>
                        </a:rPr>
                        <a:t>404.79</a:t>
                      </a:r>
                      <a:endParaRPr sz="1300" b="1" u="none" strike="noStrike" cap="none">
                        <a:solidFill>
                          <a:schemeClr val="dk1"/>
                        </a:solidFill>
                        <a:highlight>
                          <a:srgbClr val="FFFFFF"/>
                        </a:highlight>
                      </a:endParaRPr>
                    </a:p>
                    <a:p>
                      <a:pPr marL="0" marR="0" lvl="0" indent="0" algn="l" rtl="0">
                        <a:lnSpc>
                          <a:spcPct val="115000"/>
                        </a:lnSpc>
                        <a:spcBef>
                          <a:spcPts val="0"/>
                        </a:spcBef>
                        <a:spcAft>
                          <a:spcPts val="0"/>
                        </a:spcAft>
                        <a:buClr>
                          <a:schemeClr val="dk1"/>
                        </a:buClr>
                        <a:buSzPts val="1100"/>
                        <a:buFont typeface="Arial"/>
                        <a:buNone/>
                      </a:pPr>
                      <a:r>
                        <a:rPr lang="en-US" sz="1300" u="none" strike="noStrike" cap="none">
                          <a:solidFill>
                            <a:schemeClr val="dk1"/>
                          </a:solidFill>
                          <a:highlight>
                            <a:srgbClr val="FFFFFF"/>
                          </a:highlight>
                        </a:rPr>
                        <a:t>Confidence interval:</a:t>
                      </a:r>
                      <a:endParaRPr sz="1300" u="none" strike="noStrike" cap="none">
                        <a:solidFill>
                          <a:schemeClr val="dk1"/>
                        </a:solidFill>
                        <a:highlight>
                          <a:srgbClr val="FFFFFF"/>
                        </a:highlight>
                      </a:endParaRPr>
                    </a:p>
                    <a:p>
                      <a:pPr marL="0" marR="0" lvl="0" indent="0" algn="l" rtl="0">
                        <a:lnSpc>
                          <a:spcPct val="115000"/>
                        </a:lnSpc>
                        <a:spcBef>
                          <a:spcPts val="0"/>
                        </a:spcBef>
                        <a:spcAft>
                          <a:spcPts val="0"/>
                        </a:spcAft>
                        <a:buClr>
                          <a:schemeClr val="dk1"/>
                        </a:buClr>
                        <a:buSzPts val="1100"/>
                        <a:buFont typeface="Arial"/>
                        <a:buNone/>
                      </a:pPr>
                      <a:r>
                        <a:rPr lang="en-US" sz="1300" b="1" u="none" strike="noStrike" cap="none">
                          <a:solidFill>
                            <a:schemeClr val="dk1"/>
                          </a:solidFill>
                          <a:highlight>
                            <a:srgbClr val="FFFFFF"/>
                          </a:highlight>
                        </a:rPr>
                        <a:t>(57.94, 751.63)</a:t>
                      </a:r>
                      <a:endParaRPr sz="1300" b="1" u="none" strike="noStrike" cap="none"/>
                    </a:p>
                  </a:txBody>
                  <a:tcPr marL="91425" marR="91425" marT="91425" marB="91425"/>
                </a:tc>
              </a:tr>
              <a:tr h="7620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Croatia</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a:buNone/>
                      </a:pPr>
                      <a:r>
                        <a:rPr lang="en-US" sz="1300" u="none" strike="noStrike" cap="none">
                          <a:solidFill>
                            <a:schemeClr val="dk1"/>
                          </a:solidFill>
                          <a:highlight>
                            <a:srgbClr val="FFFFFF"/>
                          </a:highlight>
                        </a:rPr>
                        <a:t>Mean: </a:t>
                      </a:r>
                      <a:r>
                        <a:rPr lang="en-US" sz="1300" b="1" u="none" strike="noStrike" cap="none">
                          <a:solidFill>
                            <a:schemeClr val="dk1"/>
                          </a:solidFill>
                          <a:highlight>
                            <a:srgbClr val="FFFFFF"/>
                          </a:highlight>
                        </a:rPr>
                        <a:t>139.47</a:t>
                      </a:r>
                      <a:endParaRPr sz="1300" b="1" u="none" strike="noStrike" cap="none">
                        <a:solidFill>
                          <a:schemeClr val="dk1"/>
                        </a:solidFill>
                        <a:highlight>
                          <a:srgbClr val="FFFFFF"/>
                        </a:highlight>
                      </a:endParaRPr>
                    </a:p>
                    <a:p>
                      <a:pPr marL="0" marR="0" lvl="0" indent="0" algn="l" rtl="0">
                        <a:lnSpc>
                          <a:spcPct val="115000"/>
                        </a:lnSpc>
                        <a:spcBef>
                          <a:spcPts val="0"/>
                        </a:spcBef>
                        <a:spcAft>
                          <a:spcPts val="0"/>
                        </a:spcAft>
                        <a:buClr>
                          <a:schemeClr val="dk1"/>
                        </a:buClr>
                        <a:buSzPts val="1100"/>
                        <a:buFont typeface="Arial"/>
                        <a:buNone/>
                      </a:pPr>
                      <a:r>
                        <a:rPr lang="en-US" sz="1300" u="none" strike="noStrike" cap="none">
                          <a:solidFill>
                            <a:schemeClr val="dk1"/>
                          </a:solidFill>
                          <a:highlight>
                            <a:srgbClr val="FFFFFF"/>
                          </a:highlight>
                        </a:rPr>
                        <a:t>Confidence interval:</a:t>
                      </a:r>
                      <a:endParaRPr sz="1300" u="none" strike="noStrike" cap="none">
                        <a:solidFill>
                          <a:schemeClr val="dk1"/>
                        </a:solidFill>
                        <a:highlight>
                          <a:srgbClr val="FFFFFF"/>
                        </a:highlight>
                      </a:endParaRPr>
                    </a:p>
                    <a:p>
                      <a:pPr marL="0" marR="0" lvl="0" indent="0" algn="l" rtl="0">
                        <a:lnSpc>
                          <a:spcPct val="115000"/>
                        </a:lnSpc>
                        <a:spcBef>
                          <a:spcPts val="0"/>
                        </a:spcBef>
                        <a:spcAft>
                          <a:spcPts val="0"/>
                        </a:spcAft>
                        <a:buClr>
                          <a:schemeClr val="dk1"/>
                        </a:buClr>
                        <a:buSzPts val="1100"/>
                        <a:buFont typeface="Arial"/>
                        <a:buNone/>
                      </a:pPr>
                      <a:r>
                        <a:rPr lang="en-US" sz="1300" b="1" u="none" strike="noStrike" cap="none">
                          <a:solidFill>
                            <a:schemeClr val="dk1"/>
                          </a:solidFill>
                          <a:highlight>
                            <a:srgbClr val="FFFFFF"/>
                          </a:highlight>
                        </a:rPr>
                        <a:t>(62.31, 216.62)</a:t>
                      </a:r>
                      <a:endParaRPr sz="1300" b="1" u="none" strike="noStrike" cap="none"/>
                    </a:p>
                  </a:txBody>
                  <a:tcPr marL="91425" marR="91425" marT="91425" marB="91425"/>
                </a:tc>
              </a:tr>
              <a:tr h="7620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Tajikistan</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a:buNone/>
                      </a:pPr>
                      <a:r>
                        <a:rPr lang="en-US" sz="1300" u="none" strike="noStrike" cap="none">
                          <a:solidFill>
                            <a:schemeClr val="dk1"/>
                          </a:solidFill>
                          <a:highlight>
                            <a:srgbClr val="FFFFFF"/>
                          </a:highlight>
                        </a:rPr>
                        <a:t>Mean: </a:t>
                      </a:r>
                      <a:r>
                        <a:rPr lang="en-US" sz="1300" b="1" u="none" strike="noStrike" cap="none">
                          <a:solidFill>
                            <a:schemeClr val="dk1"/>
                          </a:solidFill>
                          <a:highlight>
                            <a:srgbClr val="FFFFFF"/>
                          </a:highlight>
                        </a:rPr>
                        <a:t>80.67</a:t>
                      </a:r>
                      <a:endParaRPr sz="1300" b="1" u="none" strike="noStrike" cap="none">
                        <a:solidFill>
                          <a:schemeClr val="dk1"/>
                        </a:solidFill>
                        <a:highlight>
                          <a:srgbClr val="FFFFFF"/>
                        </a:highlight>
                      </a:endParaRPr>
                    </a:p>
                    <a:p>
                      <a:pPr marL="0" marR="0" lvl="0" indent="0" algn="l" rtl="0">
                        <a:lnSpc>
                          <a:spcPct val="115000"/>
                        </a:lnSpc>
                        <a:spcBef>
                          <a:spcPts val="0"/>
                        </a:spcBef>
                        <a:spcAft>
                          <a:spcPts val="0"/>
                        </a:spcAft>
                        <a:buClr>
                          <a:schemeClr val="dk1"/>
                        </a:buClr>
                        <a:buSzPts val="1100"/>
                        <a:buFont typeface="Arial"/>
                        <a:buNone/>
                      </a:pPr>
                      <a:r>
                        <a:rPr lang="en-US" sz="1300" u="none" strike="noStrike" cap="none">
                          <a:solidFill>
                            <a:schemeClr val="dk1"/>
                          </a:solidFill>
                          <a:highlight>
                            <a:srgbClr val="FFFFFF"/>
                          </a:highlight>
                        </a:rPr>
                        <a:t>Confidence interval:</a:t>
                      </a:r>
                      <a:endParaRPr sz="1300" u="none" strike="noStrike" cap="none">
                        <a:solidFill>
                          <a:schemeClr val="dk1"/>
                        </a:solidFill>
                        <a:highlight>
                          <a:srgbClr val="FFFFFF"/>
                        </a:highlight>
                      </a:endParaRPr>
                    </a:p>
                    <a:p>
                      <a:pPr marL="0" marR="0" lvl="0" indent="0" algn="l" rtl="0">
                        <a:lnSpc>
                          <a:spcPct val="115000"/>
                        </a:lnSpc>
                        <a:spcBef>
                          <a:spcPts val="0"/>
                        </a:spcBef>
                        <a:spcAft>
                          <a:spcPts val="0"/>
                        </a:spcAft>
                        <a:buClr>
                          <a:schemeClr val="dk1"/>
                        </a:buClr>
                        <a:buSzPts val="1100"/>
                        <a:buFont typeface="Arial"/>
                        <a:buNone/>
                      </a:pPr>
                      <a:r>
                        <a:rPr lang="en-US" sz="1300" b="1" u="none" strike="noStrike" cap="none">
                          <a:solidFill>
                            <a:schemeClr val="dk1"/>
                          </a:solidFill>
                          <a:highlight>
                            <a:srgbClr val="FFFFFF"/>
                          </a:highlight>
                        </a:rPr>
                        <a:t>(-251.35, 412.69)</a:t>
                      </a:r>
                      <a:endParaRPr sz="1300" b="1" u="none" strike="noStrike" cap="none"/>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g53ee682dbd_1_562" descr="Picture 2"/>
          <p:cNvPicPr preferRelativeResize="0"/>
          <p:nvPr/>
        </p:nvPicPr>
        <p:blipFill rotWithShape="1">
          <a:blip r:embed="rId3">
            <a:alphaModFix/>
          </a:blip>
          <a:srcRect/>
          <a:stretch/>
        </p:blipFill>
        <p:spPr>
          <a:xfrm>
            <a:off x="10964744" y="857490"/>
            <a:ext cx="1076281" cy="431353"/>
          </a:xfrm>
          <a:prstGeom prst="rect">
            <a:avLst/>
          </a:prstGeom>
          <a:noFill/>
          <a:ln>
            <a:noFill/>
          </a:ln>
        </p:spPr>
      </p:pic>
      <p:pic>
        <p:nvPicPr>
          <p:cNvPr id="166" name="Google Shape;166;g53ee682dbd_1_562" descr="Picture 6"/>
          <p:cNvPicPr preferRelativeResize="0"/>
          <p:nvPr/>
        </p:nvPicPr>
        <p:blipFill rotWithShape="1">
          <a:blip r:embed="rId4">
            <a:alphaModFix/>
          </a:blip>
          <a:srcRect/>
          <a:stretch/>
        </p:blipFill>
        <p:spPr>
          <a:xfrm>
            <a:off x="10875291" y="32873"/>
            <a:ext cx="627595" cy="627596"/>
          </a:xfrm>
          <a:prstGeom prst="rect">
            <a:avLst/>
          </a:prstGeom>
          <a:noFill/>
          <a:ln>
            <a:noFill/>
          </a:ln>
        </p:spPr>
      </p:pic>
      <p:pic>
        <p:nvPicPr>
          <p:cNvPr id="167" name="Google Shape;167;g53ee682dbd_1_562" descr="Picture 8"/>
          <p:cNvPicPr preferRelativeResize="0"/>
          <p:nvPr/>
        </p:nvPicPr>
        <p:blipFill rotWithShape="1">
          <a:blip r:embed="rId5">
            <a:alphaModFix/>
          </a:blip>
          <a:srcRect/>
          <a:stretch/>
        </p:blipFill>
        <p:spPr>
          <a:xfrm>
            <a:off x="11502884" y="55506"/>
            <a:ext cx="582329" cy="582330"/>
          </a:xfrm>
          <a:prstGeom prst="rect">
            <a:avLst/>
          </a:prstGeom>
          <a:noFill/>
          <a:ln>
            <a:noFill/>
          </a:ln>
        </p:spPr>
      </p:pic>
      <p:pic>
        <p:nvPicPr>
          <p:cNvPr id="168" name="Google Shape;168;g53ee682dbd_1_562" descr="Picture 1"/>
          <p:cNvPicPr preferRelativeResize="0"/>
          <p:nvPr/>
        </p:nvPicPr>
        <p:blipFill rotWithShape="1">
          <a:blip r:embed="rId6">
            <a:alphaModFix/>
          </a:blip>
          <a:srcRect/>
          <a:stretch/>
        </p:blipFill>
        <p:spPr>
          <a:xfrm>
            <a:off x="10774016" y="1443920"/>
            <a:ext cx="1417984" cy="533513"/>
          </a:xfrm>
          <a:prstGeom prst="rect">
            <a:avLst/>
          </a:prstGeom>
          <a:noFill/>
          <a:ln>
            <a:noFill/>
          </a:ln>
        </p:spPr>
      </p:pic>
      <p:sp>
        <p:nvSpPr>
          <p:cNvPr id="169" name="Google Shape;169;g53ee682dbd_1_562"/>
          <p:cNvSpPr/>
          <p:nvPr/>
        </p:nvSpPr>
        <p:spPr>
          <a:xfrm>
            <a:off x="10786716" y="1977433"/>
            <a:ext cx="1405200" cy="48807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0" name="Google Shape;170;g53ee682dbd_1_562"/>
          <p:cNvSpPr/>
          <p:nvPr/>
        </p:nvSpPr>
        <p:spPr>
          <a:xfrm>
            <a:off x="-51275" y="0"/>
            <a:ext cx="257400" cy="6858000"/>
          </a:xfrm>
          <a:prstGeom prst="rect">
            <a:avLst/>
          </a:prstGeom>
          <a:solidFill>
            <a:schemeClr val="accent1"/>
          </a:solidFill>
          <a:ln w="12700" cap="flat" cmpd="sng">
            <a:solidFill>
              <a:srgbClr val="AD5B24"/>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1" name="Google Shape;171;g53ee682dbd_1_562"/>
          <p:cNvSpPr txBox="1"/>
          <p:nvPr/>
        </p:nvSpPr>
        <p:spPr>
          <a:xfrm>
            <a:off x="700100" y="257175"/>
            <a:ext cx="9821700" cy="6329400"/>
          </a:xfrm>
          <a:prstGeom prst="rect">
            <a:avLst/>
          </a:prstGeom>
          <a:noFill/>
          <a:ln>
            <a:noFill/>
          </a:ln>
        </p:spPr>
        <p:txBody>
          <a:bodyPr spcFirstLastPara="1" wrap="square" lIns="91425" tIns="91425" rIns="91425" bIns="91425" anchor="t" anchorCtr="0">
            <a:noAutofit/>
          </a:bodyPr>
          <a:lstStyle/>
          <a:p>
            <a:pPr marL="457200" marR="0" lvl="0" indent="0" algn="l" rtl="0">
              <a:lnSpc>
                <a:spcPct val="115000"/>
              </a:lnSpc>
              <a:spcBef>
                <a:spcPts val="0"/>
              </a:spcBef>
              <a:spcAft>
                <a:spcPts val="0"/>
              </a:spcAft>
              <a:buNone/>
            </a:pPr>
            <a:endParaRPr sz="1700" b="0" i="0" u="none" strike="noStrike" cap="none">
              <a:solidFill>
                <a:schemeClr val="dk1"/>
              </a:solidFill>
              <a:latin typeface="Arial"/>
              <a:ea typeface="Arial"/>
              <a:cs typeface="Arial"/>
              <a:sym typeface="Arial"/>
            </a:endParaRPr>
          </a:p>
        </p:txBody>
      </p:sp>
      <p:pic>
        <p:nvPicPr>
          <p:cNvPr id="172" name="Google Shape;172;g53ee682dbd_1_562"/>
          <p:cNvPicPr preferRelativeResize="0"/>
          <p:nvPr/>
        </p:nvPicPr>
        <p:blipFill rotWithShape="1">
          <a:blip r:embed="rId7">
            <a:alphaModFix/>
          </a:blip>
          <a:srcRect/>
          <a:stretch/>
        </p:blipFill>
        <p:spPr>
          <a:xfrm>
            <a:off x="700088" y="2874575"/>
            <a:ext cx="5975325" cy="3983550"/>
          </a:xfrm>
          <a:prstGeom prst="rect">
            <a:avLst/>
          </a:prstGeom>
          <a:noFill/>
          <a:ln>
            <a:noFill/>
          </a:ln>
        </p:spPr>
      </p:pic>
      <p:sp>
        <p:nvSpPr>
          <p:cNvPr id="173" name="Google Shape;173;g53ee682dbd_1_562"/>
          <p:cNvSpPr txBox="1"/>
          <p:nvPr/>
        </p:nvSpPr>
        <p:spPr>
          <a:xfrm>
            <a:off x="6886575" y="4259150"/>
            <a:ext cx="3186000" cy="12144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n-US" sz="1700" b="1" i="0" u="none" strike="noStrike" cap="none">
                <a:solidFill>
                  <a:schemeClr val="lt1"/>
                </a:solidFill>
                <a:latin typeface="Arial"/>
                <a:ea typeface="Arial"/>
                <a:cs typeface="Arial"/>
                <a:sym typeface="Arial"/>
              </a:rPr>
              <a:t>The company should look to invest more in Uruguay and Croatia and increase its customer base</a:t>
            </a:r>
            <a:endParaRPr sz="1700" b="1" i="0" u="none" strike="noStrike" cap="none">
              <a:solidFill>
                <a:schemeClr val="lt1"/>
              </a:solidFill>
              <a:latin typeface="Arial"/>
              <a:ea typeface="Arial"/>
              <a:cs typeface="Arial"/>
              <a:sym typeface="Arial"/>
            </a:endParaRPr>
          </a:p>
        </p:txBody>
      </p:sp>
      <p:sp>
        <p:nvSpPr>
          <p:cNvPr id="174" name="Google Shape;174;g53ee682dbd_1_562"/>
          <p:cNvSpPr txBox="1"/>
          <p:nvPr/>
        </p:nvSpPr>
        <p:spPr>
          <a:xfrm>
            <a:off x="1539050" y="442925"/>
            <a:ext cx="8143800" cy="2257500"/>
          </a:xfrm>
          <a:prstGeom prst="rect">
            <a:avLst/>
          </a:prstGeom>
          <a:solidFill>
            <a:schemeClr val="accent1"/>
          </a:solidFill>
          <a:ln>
            <a:noFill/>
          </a:ln>
        </p:spPr>
        <p:txBody>
          <a:bodyPr spcFirstLastPara="1" wrap="square" lIns="91425" tIns="91425" rIns="91425" bIns="91425" anchor="t" anchorCtr="0">
            <a:noAutofit/>
          </a:bodyPr>
          <a:lstStyle/>
          <a:p>
            <a:pPr marL="457200" lvl="0" indent="-336550" algn="l" rtl="0">
              <a:spcBef>
                <a:spcPts val="0"/>
              </a:spcBef>
              <a:spcAft>
                <a:spcPts val="0"/>
              </a:spcAft>
              <a:buClr>
                <a:schemeClr val="lt1"/>
              </a:buClr>
              <a:buSzPts val="1700"/>
              <a:buChar char="●"/>
            </a:pPr>
            <a:r>
              <a:rPr lang="en-US" sz="1700" b="1">
                <a:solidFill>
                  <a:schemeClr val="lt1"/>
                </a:solidFill>
              </a:rPr>
              <a:t>CAGR is a good indicator of a country’s performance. But risks involved in the investment are not considered</a:t>
            </a:r>
            <a:endParaRPr sz="1700" b="1">
              <a:solidFill>
                <a:schemeClr val="lt1"/>
              </a:solidFill>
            </a:endParaRPr>
          </a:p>
          <a:p>
            <a:pPr marL="457200" lvl="0" indent="-336550" algn="l" rtl="0">
              <a:spcBef>
                <a:spcPts val="0"/>
              </a:spcBef>
              <a:spcAft>
                <a:spcPts val="0"/>
              </a:spcAft>
              <a:buClr>
                <a:schemeClr val="lt1"/>
              </a:buClr>
              <a:buSzPts val="1700"/>
              <a:buChar char="●"/>
            </a:pPr>
            <a:r>
              <a:rPr lang="en-US" sz="1700" b="1">
                <a:solidFill>
                  <a:schemeClr val="lt1"/>
                </a:solidFill>
              </a:rPr>
              <a:t>Mauritania, Slovenia and Tajikistan - Higher CAGR, relatively new to these countries </a:t>
            </a:r>
            <a:endParaRPr sz="1700" b="1">
              <a:solidFill>
                <a:schemeClr val="lt1"/>
              </a:solidFill>
            </a:endParaRPr>
          </a:p>
          <a:p>
            <a:pPr marL="457200" lvl="0" indent="-336550" algn="l" rtl="0">
              <a:spcBef>
                <a:spcPts val="0"/>
              </a:spcBef>
              <a:spcAft>
                <a:spcPts val="0"/>
              </a:spcAft>
              <a:buClr>
                <a:schemeClr val="lt1"/>
              </a:buClr>
              <a:buSzPts val="1700"/>
              <a:buChar char="●"/>
            </a:pPr>
            <a:r>
              <a:rPr lang="en-US" sz="1700" b="1">
                <a:solidFill>
                  <a:schemeClr val="lt1"/>
                </a:solidFill>
              </a:rPr>
              <a:t>Hence, indicated by the very large confidence interval (high risk involved)</a:t>
            </a:r>
            <a:endParaRPr sz="1700" b="1">
              <a:solidFill>
                <a:schemeClr val="lt1"/>
              </a:solidFill>
            </a:endParaRPr>
          </a:p>
          <a:p>
            <a:pPr marL="457200" lvl="0" indent="-336550" algn="l" rtl="0">
              <a:lnSpc>
                <a:spcPct val="115000"/>
              </a:lnSpc>
              <a:spcBef>
                <a:spcPts val="0"/>
              </a:spcBef>
              <a:spcAft>
                <a:spcPts val="0"/>
              </a:spcAft>
              <a:buClr>
                <a:schemeClr val="lt1"/>
              </a:buClr>
              <a:buSzPts val="1700"/>
              <a:buChar char="●"/>
            </a:pPr>
            <a:r>
              <a:rPr lang="en-US" sz="1700" b="1">
                <a:solidFill>
                  <a:schemeClr val="lt1"/>
                </a:solidFill>
              </a:rPr>
              <a:t>Uruguay and Croatia - Relatively narrow confidence interval. Hence, the risk involved is less</a:t>
            </a:r>
            <a:endParaRPr b="1">
              <a:solidFill>
                <a:schemeClr val="lt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8"/>
        <p:cNvGrpSpPr/>
        <p:nvPr/>
      </p:nvGrpSpPr>
      <p:grpSpPr>
        <a:xfrm>
          <a:off x="0" y="0"/>
          <a:ext cx="0" cy="0"/>
          <a:chOff x="0" y="0"/>
          <a:chExt cx="0" cy="0"/>
        </a:xfrm>
      </p:grpSpPr>
      <p:sp>
        <p:nvSpPr>
          <p:cNvPr id="179" name="Google Shape;179;ga670b78a78_5_0"/>
          <p:cNvSpPr txBox="1">
            <a:spLocks noGrp="1"/>
          </p:cNvSpPr>
          <p:nvPr>
            <p:ph type="ctrTitle"/>
          </p:nvPr>
        </p:nvSpPr>
        <p:spPr>
          <a:xfrm>
            <a:off x="450975" y="626700"/>
            <a:ext cx="7299300" cy="24597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5900"/>
              <a:buNone/>
            </a:pPr>
            <a:r>
              <a:rPr lang="en-US"/>
              <a:t>Customer Retention</a:t>
            </a:r>
            <a:endParaRPr/>
          </a:p>
        </p:txBody>
      </p:sp>
      <p:grpSp>
        <p:nvGrpSpPr>
          <p:cNvPr id="180" name="Google Shape;180;ga670b78a78_5_0"/>
          <p:cNvGrpSpPr/>
          <p:nvPr/>
        </p:nvGrpSpPr>
        <p:grpSpPr>
          <a:xfrm>
            <a:off x="11057455" y="5785950"/>
            <a:ext cx="880256" cy="782048"/>
            <a:chOff x="5292575" y="3681900"/>
            <a:chExt cx="420150" cy="373275"/>
          </a:xfrm>
        </p:grpSpPr>
        <p:sp>
          <p:nvSpPr>
            <p:cNvPr id="181" name="Google Shape;181;ga670b78a78_5_0"/>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ga670b78a78_5_0"/>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ga670b78a78_5_0"/>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ga670b78a78_5_0"/>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ga670b78a78_5_0"/>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ga670b78a78_5_0"/>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ga670b78a78_5_0"/>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rnd"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1139</Words>
  <Application>Microsoft Office PowerPoint</Application>
  <PresentationFormat>Widescreen</PresentationFormat>
  <Paragraphs>154</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Raleway</vt:lpstr>
      <vt:lpstr>Calibri</vt:lpstr>
      <vt:lpstr>Noto Sans Symbols</vt:lpstr>
      <vt:lpstr>Aharoni</vt:lpstr>
      <vt:lpstr>Arial</vt:lpstr>
      <vt:lpstr>Arial Rounded</vt:lpstr>
      <vt:lpstr>Simple Light</vt:lpstr>
      <vt:lpstr>PowerPoint Presentation</vt:lpstr>
      <vt:lpstr>The Case</vt:lpstr>
      <vt:lpstr>PowerPoint Presentation</vt:lpstr>
      <vt:lpstr>Customer Acquisition</vt:lpstr>
      <vt:lpstr>PowerPoint Presentation</vt:lpstr>
      <vt:lpstr>PowerPoint Presentation</vt:lpstr>
      <vt:lpstr>PowerPoint Presentation</vt:lpstr>
      <vt:lpstr>PowerPoint Presentation</vt:lpstr>
      <vt:lpstr>Customer Retention</vt:lpstr>
      <vt:lpstr>PowerPoint Presentation</vt:lpstr>
      <vt:lpstr>PowerPoint Presentation</vt:lpstr>
      <vt:lpstr>PowerPoint Presentation</vt:lpstr>
      <vt:lpstr>Sales and Profitability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vishal padips</cp:lastModifiedBy>
  <cp:revision>2</cp:revision>
  <dcterms:modified xsi:type="dcterms:W3CDTF">2020-11-01T06:32:55Z</dcterms:modified>
</cp:coreProperties>
</file>