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73" r:id="rId10"/>
    <p:sldId id="264" r:id="rId11"/>
    <p:sldId id="266" r:id="rId12"/>
    <p:sldId id="265" r:id="rId13"/>
    <p:sldId id="268" r:id="rId14"/>
    <p:sldId id="274" r:id="rId15"/>
    <p:sldId id="267" r:id="rId16"/>
    <p:sldId id="270" r:id="rId17"/>
    <p:sldId id="269" r:id="rId18"/>
    <p:sldId id="275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DA77B-F243-4D8A-B379-E8F8373E21F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F01B05-CB67-4744-8193-6770A789B077}">
      <dgm:prSet/>
      <dgm:spPr/>
      <dgm:t>
        <a:bodyPr/>
        <a:lstStyle/>
        <a:p>
          <a:r>
            <a:rPr lang="en-US"/>
            <a:t>Objectives</a:t>
          </a:r>
        </a:p>
      </dgm:t>
    </dgm:pt>
    <dgm:pt modelId="{29DE5C4C-CAAC-4602-81D4-1D36F1DF40CD}" type="parTrans" cxnId="{91F5FC27-5E04-4498-B356-67392669D9A9}">
      <dgm:prSet/>
      <dgm:spPr/>
      <dgm:t>
        <a:bodyPr/>
        <a:lstStyle/>
        <a:p>
          <a:endParaRPr lang="en-US"/>
        </a:p>
      </dgm:t>
    </dgm:pt>
    <dgm:pt modelId="{AD2B96E3-2169-47CE-B345-B8CD7E6173CF}" type="sibTrans" cxnId="{91F5FC27-5E04-4498-B356-67392669D9A9}">
      <dgm:prSet/>
      <dgm:spPr/>
      <dgm:t>
        <a:bodyPr/>
        <a:lstStyle/>
        <a:p>
          <a:endParaRPr lang="en-US"/>
        </a:p>
      </dgm:t>
    </dgm:pt>
    <dgm:pt modelId="{9B0AEA75-E02D-42E4-AA96-6AF8302F88C9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1D2290D3-9820-4B95-987D-4286292AFE64}" type="parTrans" cxnId="{46CE70F5-B2B4-4014-9721-B1048FEEB0E2}">
      <dgm:prSet/>
      <dgm:spPr/>
      <dgm:t>
        <a:bodyPr/>
        <a:lstStyle/>
        <a:p>
          <a:endParaRPr lang="en-US"/>
        </a:p>
      </dgm:t>
    </dgm:pt>
    <dgm:pt modelId="{9BB937B5-65E3-4234-9370-60BEB560DEEA}" type="sibTrans" cxnId="{46CE70F5-B2B4-4014-9721-B1048FEEB0E2}">
      <dgm:prSet/>
      <dgm:spPr/>
      <dgm:t>
        <a:bodyPr/>
        <a:lstStyle/>
        <a:p>
          <a:endParaRPr lang="en-US"/>
        </a:p>
      </dgm:t>
    </dgm:pt>
    <dgm:pt modelId="{0E02B8A0-0073-47C2-9C90-FF89965E1A9A}" type="pres">
      <dgm:prSet presAssocID="{BECDA77B-F243-4D8A-B379-E8F8373E21F1}" presName="linear" presStyleCnt="0">
        <dgm:presLayoutVars>
          <dgm:dir/>
          <dgm:animLvl val="lvl"/>
          <dgm:resizeHandles val="exact"/>
        </dgm:presLayoutVars>
      </dgm:prSet>
      <dgm:spPr/>
    </dgm:pt>
    <dgm:pt modelId="{8D21225D-31B0-498D-B9C9-75C605F135C9}" type="pres">
      <dgm:prSet presAssocID="{E6F01B05-CB67-4744-8193-6770A789B077}" presName="parentLin" presStyleCnt="0"/>
      <dgm:spPr/>
    </dgm:pt>
    <dgm:pt modelId="{F4533257-2C61-413E-8170-D7C81ED65BE6}" type="pres">
      <dgm:prSet presAssocID="{E6F01B05-CB67-4744-8193-6770A789B077}" presName="parentLeftMargin" presStyleLbl="node1" presStyleIdx="0" presStyleCnt="2"/>
      <dgm:spPr/>
    </dgm:pt>
    <dgm:pt modelId="{A3EE58E1-FD11-4DB1-B0E4-0B0A70349430}" type="pres">
      <dgm:prSet presAssocID="{E6F01B05-CB67-4744-8193-6770A789B0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4AB1E9-9BC0-4EEA-B4D1-700B688D68AF}" type="pres">
      <dgm:prSet presAssocID="{E6F01B05-CB67-4744-8193-6770A789B077}" presName="negativeSpace" presStyleCnt="0"/>
      <dgm:spPr/>
    </dgm:pt>
    <dgm:pt modelId="{007D61BC-6A4E-4B2C-9362-4E6ACE28E09D}" type="pres">
      <dgm:prSet presAssocID="{E6F01B05-CB67-4744-8193-6770A789B077}" presName="childText" presStyleLbl="conFgAcc1" presStyleIdx="0" presStyleCnt="2">
        <dgm:presLayoutVars>
          <dgm:bulletEnabled val="1"/>
        </dgm:presLayoutVars>
      </dgm:prSet>
      <dgm:spPr/>
    </dgm:pt>
    <dgm:pt modelId="{788BCFA1-F105-4E1C-B9FD-A81E89244158}" type="pres">
      <dgm:prSet presAssocID="{AD2B96E3-2169-47CE-B345-B8CD7E6173CF}" presName="spaceBetweenRectangles" presStyleCnt="0"/>
      <dgm:spPr/>
    </dgm:pt>
    <dgm:pt modelId="{C92E51AD-797C-449B-9BCA-8EC4FD2D6017}" type="pres">
      <dgm:prSet presAssocID="{9B0AEA75-E02D-42E4-AA96-6AF8302F88C9}" presName="parentLin" presStyleCnt="0"/>
      <dgm:spPr/>
    </dgm:pt>
    <dgm:pt modelId="{3CF6930B-E09C-4E50-BE91-CF8C15C8561D}" type="pres">
      <dgm:prSet presAssocID="{9B0AEA75-E02D-42E4-AA96-6AF8302F88C9}" presName="parentLeftMargin" presStyleLbl="node1" presStyleIdx="0" presStyleCnt="2"/>
      <dgm:spPr/>
    </dgm:pt>
    <dgm:pt modelId="{5EFF5A4B-952F-4D08-B512-2B9FBF95B467}" type="pres">
      <dgm:prSet presAssocID="{9B0AEA75-E02D-42E4-AA96-6AF8302F88C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D535F4-A7BB-4B50-A50D-283A0584EE82}" type="pres">
      <dgm:prSet presAssocID="{9B0AEA75-E02D-42E4-AA96-6AF8302F88C9}" presName="negativeSpace" presStyleCnt="0"/>
      <dgm:spPr/>
    </dgm:pt>
    <dgm:pt modelId="{BADA420E-1A61-4BF7-9F97-4B91754BD6A7}" type="pres">
      <dgm:prSet presAssocID="{9B0AEA75-E02D-42E4-AA96-6AF8302F88C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F5FC27-5E04-4498-B356-67392669D9A9}" srcId="{BECDA77B-F243-4D8A-B379-E8F8373E21F1}" destId="{E6F01B05-CB67-4744-8193-6770A789B077}" srcOrd="0" destOrd="0" parTransId="{29DE5C4C-CAAC-4602-81D4-1D36F1DF40CD}" sibTransId="{AD2B96E3-2169-47CE-B345-B8CD7E6173CF}"/>
    <dgm:cxn modelId="{D8F3865F-757C-4113-A348-0318176539FC}" type="presOf" srcId="{E6F01B05-CB67-4744-8193-6770A789B077}" destId="{F4533257-2C61-413E-8170-D7C81ED65BE6}" srcOrd="0" destOrd="0" presId="urn:microsoft.com/office/officeart/2005/8/layout/list1"/>
    <dgm:cxn modelId="{3B718843-EA20-4EDD-B87A-0E22399AE2B8}" type="presOf" srcId="{9B0AEA75-E02D-42E4-AA96-6AF8302F88C9}" destId="{3CF6930B-E09C-4E50-BE91-CF8C15C8561D}" srcOrd="0" destOrd="0" presId="urn:microsoft.com/office/officeart/2005/8/layout/list1"/>
    <dgm:cxn modelId="{9BEA4B58-6A75-4D47-B469-4DAA3DA418A6}" type="presOf" srcId="{9B0AEA75-E02D-42E4-AA96-6AF8302F88C9}" destId="{5EFF5A4B-952F-4D08-B512-2B9FBF95B467}" srcOrd="1" destOrd="0" presId="urn:microsoft.com/office/officeart/2005/8/layout/list1"/>
    <dgm:cxn modelId="{ECBFAEAE-49DA-4B2E-B244-B438776E1911}" type="presOf" srcId="{E6F01B05-CB67-4744-8193-6770A789B077}" destId="{A3EE58E1-FD11-4DB1-B0E4-0B0A70349430}" srcOrd="1" destOrd="0" presId="urn:microsoft.com/office/officeart/2005/8/layout/list1"/>
    <dgm:cxn modelId="{388542C9-11A6-4494-B9C5-70E77A1FE818}" type="presOf" srcId="{BECDA77B-F243-4D8A-B379-E8F8373E21F1}" destId="{0E02B8A0-0073-47C2-9C90-FF89965E1A9A}" srcOrd="0" destOrd="0" presId="urn:microsoft.com/office/officeart/2005/8/layout/list1"/>
    <dgm:cxn modelId="{46CE70F5-B2B4-4014-9721-B1048FEEB0E2}" srcId="{BECDA77B-F243-4D8A-B379-E8F8373E21F1}" destId="{9B0AEA75-E02D-42E4-AA96-6AF8302F88C9}" srcOrd="1" destOrd="0" parTransId="{1D2290D3-9820-4B95-987D-4286292AFE64}" sibTransId="{9BB937B5-65E3-4234-9370-60BEB560DEEA}"/>
    <dgm:cxn modelId="{C3039C04-989C-40C2-AE85-54CF811F10EA}" type="presParOf" srcId="{0E02B8A0-0073-47C2-9C90-FF89965E1A9A}" destId="{8D21225D-31B0-498D-B9C9-75C605F135C9}" srcOrd="0" destOrd="0" presId="urn:microsoft.com/office/officeart/2005/8/layout/list1"/>
    <dgm:cxn modelId="{DA00350E-50ED-4F3A-A2F6-A797D2F5E81D}" type="presParOf" srcId="{8D21225D-31B0-498D-B9C9-75C605F135C9}" destId="{F4533257-2C61-413E-8170-D7C81ED65BE6}" srcOrd="0" destOrd="0" presId="urn:microsoft.com/office/officeart/2005/8/layout/list1"/>
    <dgm:cxn modelId="{DF7AFCCC-85A6-4AA3-BAA8-CC941F46F6E0}" type="presParOf" srcId="{8D21225D-31B0-498D-B9C9-75C605F135C9}" destId="{A3EE58E1-FD11-4DB1-B0E4-0B0A70349430}" srcOrd="1" destOrd="0" presId="urn:microsoft.com/office/officeart/2005/8/layout/list1"/>
    <dgm:cxn modelId="{7EAA3099-CF16-4637-B448-BE3E203F588E}" type="presParOf" srcId="{0E02B8A0-0073-47C2-9C90-FF89965E1A9A}" destId="{204AB1E9-9BC0-4EEA-B4D1-700B688D68AF}" srcOrd="1" destOrd="0" presId="urn:microsoft.com/office/officeart/2005/8/layout/list1"/>
    <dgm:cxn modelId="{DF7BEBBA-AED4-4345-A668-58510F301864}" type="presParOf" srcId="{0E02B8A0-0073-47C2-9C90-FF89965E1A9A}" destId="{007D61BC-6A4E-4B2C-9362-4E6ACE28E09D}" srcOrd="2" destOrd="0" presId="urn:microsoft.com/office/officeart/2005/8/layout/list1"/>
    <dgm:cxn modelId="{FA573D03-932D-4580-9E70-4446508BA5BC}" type="presParOf" srcId="{0E02B8A0-0073-47C2-9C90-FF89965E1A9A}" destId="{788BCFA1-F105-4E1C-B9FD-A81E89244158}" srcOrd="3" destOrd="0" presId="urn:microsoft.com/office/officeart/2005/8/layout/list1"/>
    <dgm:cxn modelId="{627FF835-C7DE-4663-BEF4-D19782F36C59}" type="presParOf" srcId="{0E02B8A0-0073-47C2-9C90-FF89965E1A9A}" destId="{C92E51AD-797C-449B-9BCA-8EC4FD2D6017}" srcOrd="4" destOrd="0" presId="urn:microsoft.com/office/officeart/2005/8/layout/list1"/>
    <dgm:cxn modelId="{485601EB-A61B-4181-B856-EA4F1DDEB482}" type="presParOf" srcId="{C92E51AD-797C-449B-9BCA-8EC4FD2D6017}" destId="{3CF6930B-E09C-4E50-BE91-CF8C15C8561D}" srcOrd="0" destOrd="0" presId="urn:microsoft.com/office/officeart/2005/8/layout/list1"/>
    <dgm:cxn modelId="{D2FF2127-C58D-4374-8025-D8FBD4983950}" type="presParOf" srcId="{C92E51AD-797C-449B-9BCA-8EC4FD2D6017}" destId="{5EFF5A4B-952F-4D08-B512-2B9FBF95B467}" srcOrd="1" destOrd="0" presId="urn:microsoft.com/office/officeart/2005/8/layout/list1"/>
    <dgm:cxn modelId="{14974EDE-B6D1-41F0-AD02-1F0FCF358003}" type="presParOf" srcId="{0E02B8A0-0073-47C2-9C90-FF89965E1A9A}" destId="{51D535F4-A7BB-4B50-A50D-283A0584EE82}" srcOrd="5" destOrd="0" presId="urn:microsoft.com/office/officeart/2005/8/layout/list1"/>
    <dgm:cxn modelId="{FC40DBBC-46BC-43B2-BF1D-CB1ED3526CA0}" type="presParOf" srcId="{0E02B8A0-0073-47C2-9C90-FF89965E1A9A}" destId="{BADA420E-1A61-4BF7-9F97-4B91754BD6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4B1903-AF4C-4AAA-8A8B-6BA1AFF48B3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EC6B15-AFF1-4759-BFB8-4963568307E0}">
      <dgm:prSet/>
      <dgm:spPr/>
      <dgm:t>
        <a:bodyPr/>
        <a:lstStyle/>
        <a:p>
          <a:r>
            <a:rPr lang="en-US"/>
            <a:t>Splitting Data set</a:t>
          </a:r>
        </a:p>
      </dgm:t>
    </dgm:pt>
    <dgm:pt modelId="{AC395749-632A-453D-93DF-352A3C250CF4}" type="parTrans" cxnId="{07F5917A-0839-4FA2-B64E-CD79FF8B2DE9}">
      <dgm:prSet/>
      <dgm:spPr/>
      <dgm:t>
        <a:bodyPr/>
        <a:lstStyle/>
        <a:p>
          <a:endParaRPr lang="en-US"/>
        </a:p>
      </dgm:t>
    </dgm:pt>
    <dgm:pt modelId="{A088E8AC-841B-42CB-8CE5-DEF878B65DE5}" type="sibTrans" cxnId="{07F5917A-0839-4FA2-B64E-CD79FF8B2DE9}">
      <dgm:prSet/>
      <dgm:spPr/>
      <dgm:t>
        <a:bodyPr/>
        <a:lstStyle/>
        <a:p>
          <a:endParaRPr lang="en-US"/>
        </a:p>
      </dgm:t>
    </dgm:pt>
    <dgm:pt modelId="{407EFCD3-2658-4590-9B05-3BFADD00AD10}">
      <dgm:prSet/>
      <dgm:spPr/>
      <dgm:t>
        <a:bodyPr/>
        <a:lstStyle/>
        <a:p>
          <a:r>
            <a:rPr lang="en-US"/>
            <a:t>Exploratory Data Analysis (EDA)</a:t>
          </a:r>
        </a:p>
      </dgm:t>
    </dgm:pt>
    <dgm:pt modelId="{3161A0EE-C701-4644-B059-C308E07AC9F3}" type="parTrans" cxnId="{4B0E4CFA-9C50-46A7-9CB0-BB482EF9A1B4}">
      <dgm:prSet/>
      <dgm:spPr/>
      <dgm:t>
        <a:bodyPr/>
        <a:lstStyle/>
        <a:p>
          <a:endParaRPr lang="en-US"/>
        </a:p>
      </dgm:t>
    </dgm:pt>
    <dgm:pt modelId="{E3D8229F-14A3-4E35-AD8C-F218D965B259}" type="sibTrans" cxnId="{4B0E4CFA-9C50-46A7-9CB0-BB482EF9A1B4}">
      <dgm:prSet/>
      <dgm:spPr/>
      <dgm:t>
        <a:bodyPr/>
        <a:lstStyle/>
        <a:p>
          <a:endParaRPr lang="en-US"/>
        </a:p>
      </dgm:t>
    </dgm:pt>
    <dgm:pt modelId="{0F97EDEB-FDF5-480D-BFB4-47285FAAC377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3EB7A600-F932-44C7-BD85-42026CBD146C}" type="parTrans" cxnId="{39414C54-888A-4CF9-9BE6-7DE76D0C7222}">
      <dgm:prSet/>
      <dgm:spPr/>
      <dgm:t>
        <a:bodyPr/>
        <a:lstStyle/>
        <a:p>
          <a:endParaRPr lang="en-US"/>
        </a:p>
      </dgm:t>
    </dgm:pt>
    <dgm:pt modelId="{4011130A-103C-49C7-AF8C-68551DC9AF3C}" type="sibTrans" cxnId="{39414C54-888A-4CF9-9BE6-7DE76D0C7222}">
      <dgm:prSet/>
      <dgm:spPr/>
      <dgm:t>
        <a:bodyPr/>
        <a:lstStyle/>
        <a:p>
          <a:endParaRPr lang="en-US"/>
        </a:p>
      </dgm:t>
    </dgm:pt>
    <dgm:pt modelId="{2BBD5E39-A432-4569-B5C0-79FB33F55FB2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6DF13E2B-0C1F-41B7-A39A-32021605A134}" type="parTrans" cxnId="{133F59A6-70BC-419A-A37C-7297829BE4A9}">
      <dgm:prSet/>
      <dgm:spPr/>
      <dgm:t>
        <a:bodyPr/>
        <a:lstStyle/>
        <a:p>
          <a:endParaRPr lang="en-US"/>
        </a:p>
      </dgm:t>
    </dgm:pt>
    <dgm:pt modelId="{655932A8-2C29-49F4-8F55-3BEB36BDDAF5}" type="sibTrans" cxnId="{133F59A6-70BC-419A-A37C-7297829BE4A9}">
      <dgm:prSet/>
      <dgm:spPr/>
      <dgm:t>
        <a:bodyPr/>
        <a:lstStyle/>
        <a:p>
          <a:endParaRPr lang="en-US"/>
        </a:p>
      </dgm:t>
    </dgm:pt>
    <dgm:pt modelId="{DE121CE0-537A-48C0-BACC-EA5C9BCE666F}">
      <dgm:prSet/>
      <dgm:spPr/>
      <dgm:t>
        <a:bodyPr/>
        <a:lstStyle/>
        <a:p>
          <a:r>
            <a:rPr lang="en-US"/>
            <a:t>Model Improvement</a:t>
          </a:r>
        </a:p>
      </dgm:t>
    </dgm:pt>
    <dgm:pt modelId="{3CBF829B-F74A-4DCA-8724-1F8E88426BEF}" type="parTrans" cxnId="{41439BA2-A28B-4C71-A322-774C404D8E35}">
      <dgm:prSet/>
      <dgm:spPr/>
      <dgm:t>
        <a:bodyPr/>
        <a:lstStyle/>
        <a:p>
          <a:endParaRPr lang="en-US"/>
        </a:p>
      </dgm:t>
    </dgm:pt>
    <dgm:pt modelId="{2FECB0FC-F4ED-4306-BEA4-C752B54532DD}" type="sibTrans" cxnId="{41439BA2-A28B-4C71-A322-774C404D8E35}">
      <dgm:prSet/>
      <dgm:spPr/>
      <dgm:t>
        <a:bodyPr/>
        <a:lstStyle/>
        <a:p>
          <a:endParaRPr lang="en-US"/>
        </a:p>
      </dgm:t>
    </dgm:pt>
    <dgm:pt modelId="{694E76E6-2F4F-4BCD-985F-376A976BF2BB}" type="pres">
      <dgm:prSet presAssocID="{394B1903-AF4C-4AAA-8A8B-6BA1AFF48B32}" presName="vert0" presStyleCnt="0">
        <dgm:presLayoutVars>
          <dgm:dir/>
          <dgm:animOne val="branch"/>
          <dgm:animLvl val="lvl"/>
        </dgm:presLayoutVars>
      </dgm:prSet>
      <dgm:spPr/>
    </dgm:pt>
    <dgm:pt modelId="{AAD05760-D72D-4BE8-B365-D63DAD23B73E}" type="pres">
      <dgm:prSet presAssocID="{F0EC6B15-AFF1-4759-BFB8-4963568307E0}" presName="thickLine" presStyleLbl="alignNode1" presStyleIdx="0" presStyleCnt="5"/>
      <dgm:spPr/>
    </dgm:pt>
    <dgm:pt modelId="{8FB5DBD7-8831-471B-AF86-368A3CD45876}" type="pres">
      <dgm:prSet presAssocID="{F0EC6B15-AFF1-4759-BFB8-4963568307E0}" presName="horz1" presStyleCnt="0"/>
      <dgm:spPr/>
    </dgm:pt>
    <dgm:pt modelId="{BFF43620-A0BC-4094-9FD7-9A406792762A}" type="pres">
      <dgm:prSet presAssocID="{F0EC6B15-AFF1-4759-BFB8-4963568307E0}" presName="tx1" presStyleLbl="revTx" presStyleIdx="0" presStyleCnt="5"/>
      <dgm:spPr/>
    </dgm:pt>
    <dgm:pt modelId="{B852366D-A33C-4911-969B-EC5445C95C91}" type="pres">
      <dgm:prSet presAssocID="{F0EC6B15-AFF1-4759-BFB8-4963568307E0}" presName="vert1" presStyleCnt="0"/>
      <dgm:spPr/>
    </dgm:pt>
    <dgm:pt modelId="{565D5D3D-ED82-42A4-B0EC-D510852B4DCF}" type="pres">
      <dgm:prSet presAssocID="{407EFCD3-2658-4590-9B05-3BFADD00AD10}" presName="thickLine" presStyleLbl="alignNode1" presStyleIdx="1" presStyleCnt="5"/>
      <dgm:spPr/>
    </dgm:pt>
    <dgm:pt modelId="{FFA606AC-17D6-4F4A-B181-9239E15E697D}" type="pres">
      <dgm:prSet presAssocID="{407EFCD3-2658-4590-9B05-3BFADD00AD10}" presName="horz1" presStyleCnt="0"/>
      <dgm:spPr/>
    </dgm:pt>
    <dgm:pt modelId="{40768AB8-A6D7-4B23-B914-4074330B1421}" type="pres">
      <dgm:prSet presAssocID="{407EFCD3-2658-4590-9B05-3BFADD00AD10}" presName="tx1" presStyleLbl="revTx" presStyleIdx="1" presStyleCnt="5"/>
      <dgm:spPr/>
    </dgm:pt>
    <dgm:pt modelId="{A5E59880-8CEF-4B13-9584-8F0775A1248A}" type="pres">
      <dgm:prSet presAssocID="{407EFCD3-2658-4590-9B05-3BFADD00AD10}" presName="vert1" presStyleCnt="0"/>
      <dgm:spPr/>
    </dgm:pt>
    <dgm:pt modelId="{DE098696-2841-4127-B44B-A50C398945B4}" type="pres">
      <dgm:prSet presAssocID="{0F97EDEB-FDF5-480D-BFB4-47285FAAC377}" presName="thickLine" presStyleLbl="alignNode1" presStyleIdx="2" presStyleCnt="5"/>
      <dgm:spPr/>
    </dgm:pt>
    <dgm:pt modelId="{B32EC967-4EB2-41CD-8332-4DDE00D7C253}" type="pres">
      <dgm:prSet presAssocID="{0F97EDEB-FDF5-480D-BFB4-47285FAAC377}" presName="horz1" presStyleCnt="0"/>
      <dgm:spPr/>
    </dgm:pt>
    <dgm:pt modelId="{34BB5E2F-DDBA-4E79-9FF0-3455FFEE39F9}" type="pres">
      <dgm:prSet presAssocID="{0F97EDEB-FDF5-480D-BFB4-47285FAAC377}" presName="tx1" presStyleLbl="revTx" presStyleIdx="2" presStyleCnt="5"/>
      <dgm:spPr/>
    </dgm:pt>
    <dgm:pt modelId="{824A867A-65A7-42C0-B9E1-16F67805849B}" type="pres">
      <dgm:prSet presAssocID="{0F97EDEB-FDF5-480D-BFB4-47285FAAC377}" presName="vert1" presStyleCnt="0"/>
      <dgm:spPr/>
    </dgm:pt>
    <dgm:pt modelId="{673444F7-07AA-4559-B649-35351CE0E648}" type="pres">
      <dgm:prSet presAssocID="{2BBD5E39-A432-4569-B5C0-79FB33F55FB2}" presName="thickLine" presStyleLbl="alignNode1" presStyleIdx="3" presStyleCnt="5"/>
      <dgm:spPr/>
    </dgm:pt>
    <dgm:pt modelId="{8705F8C8-08E2-47F8-BCAC-36F8A1888ED3}" type="pres">
      <dgm:prSet presAssocID="{2BBD5E39-A432-4569-B5C0-79FB33F55FB2}" presName="horz1" presStyleCnt="0"/>
      <dgm:spPr/>
    </dgm:pt>
    <dgm:pt modelId="{15895F7A-C8E0-4B2C-9927-4700E77C7F02}" type="pres">
      <dgm:prSet presAssocID="{2BBD5E39-A432-4569-B5C0-79FB33F55FB2}" presName="tx1" presStyleLbl="revTx" presStyleIdx="3" presStyleCnt="5"/>
      <dgm:spPr/>
    </dgm:pt>
    <dgm:pt modelId="{E02E4EA9-EE94-49E7-B56C-056B294D1B1E}" type="pres">
      <dgm:prSet presAssocID="{2BBD5E39-A432-4569-B5C0-79FB33F55FB2}" presName="vert1" presStyleCnt="0"/>
      <dgm:spPr/>
    </dgm:pt>
    <dgm:pt modelId="{0016B6E3-F2D6-424C-9972-92C794CFF3DA}" type="pres">
      <dgm:prSet presAssocID="{DE121CE0-537A-48C0-BACC-EA5C9BCE666F}" presName="thickLine" presStyleLbl="alignNode1" presStyleIdx="4" presStyleCnt="5"/>
      <dgm:spPr/>
    </dgm:pt>
    <dgm:pt modelId="{D20AA951-9536-45B7-87BD-123275EAF723}" type="pres">
      <dgm:prSet presAssocID="{DE121CE0-537A-48C0-BACC-EA5C9BCE666F}" presName="horz1" presStyleCnt="0"/>
      <dgm:spPr/>
    </dgm:pt>
    <dgm:pt modelId="{9A47B86B-921E-41F5-8710-AB698140DCFF}" type="pres">
      <dgm:prSet presAssocID="{DE121CE0-537A-48C0-BACC-EA5C9BCE666F}" presName="tx1" presStyleLbl="revTx" presStyleIdx="4" presStyleCnt="5"/>
      <dgm:spPr/>
    </dgm:pt>
    <dgm:pt modelId="{F71D0244-0605-4979-8150-BC0AFBD6E7F1}" type="pres">
      <dgm:prSet presAssocID="{DE121CE0-537A-48C0-BACC-EA5C9BCE666F}" presName="vert1" presStyleCnt="0"/>
      <dgm:spPr/>
    </dgm:pt>
  </dgm:ptLst>
  <dgm:cxnLst>
    <dgm:cxn modelId="{3A9D2D5B-909C-4AA4-B6E1-601628A10D48}" type="presOf" srcId="{DE121CE0-537A-48C0-BACC-EA5C9BCE666F}" destId="{9A47B86B-921E-41F5-8710-AB698140DCFF}" srcOrd="0" destOrd="0" presId="urn:microsoft.com/office/officeart/2008/layout/LinedList"/>
    <dgm:cxn modelId="{4F94BF5B-E0BA-447A-A72D-C6B2793B0FE8}" type="presOf" srcId="{0F97EDEB-FDF5-480D-BFB4-47285FAAC377}" destId="{34BB5E2F-DDBA-4E79-9FF0-3455FFEE39F9}" srcOrd="0" destOrd="0" presId="urn:microsoft.com/office/officeart/2008/layout/LinedList"/>
    <dgm:cxn modelId="{39414C54-888A-4CF9-9BE6-7DE76D0C7222}" srcId="{394B1903-AF4C-4AAA-8A8B-6BA1AFF48B32}" destId="{0F97EDEB-FDF5-480D-BFB4-47285FAAC377}" srcOrd="2" destOrd="0" parTransId="{3EB7A600-F932-44C7-BD85-42026CBD146C}" sibTransId="{4011130A-103C-49C7-AF8C-68551DC9AF3C}"/>
    <dgm:cxn modelId="{07F5917A-0839-4FA2-B64E-CD79FF8B2DE9}" srcId="{394B1903-AF4C-4AAA-8A8B-6BA1AFF48B32}" destId="{F0EC6B15-AFF1-4759-BFB8-4963568307E0}" srcOrd="0" destOrd="0" parTransId="{AC395749-632A-453D-93DF-352A3C250CF4}" sibTransId="{A088E8AC-841B-42CB-8CE5-DEF878B65DE5}"/>
    <dgm:cxn modelId="{50A9955A-6DA8-4A8E-9EF4-9BDA9B0C095B}" type="presOf" srcId="{2BBD5E39-A432-4569-B5C0-79FB33F55FB2}" destId="{15895F7A-C8E0-4B2C-9927-4700E77C7F02}" srcOrd="0" destOrd="0" presId="urn:microsoft.com/office/officeart/2008/layout/LinedList"/>
    <dgm:cxn modelId="{41439BA2-A28B-4C71-A322-774C404D8E35}" srcId="{394B1903-AF4C-4AAA-8A8B-6BA1AFF48B32}" destId="{DE121CE0-537A-48C0-BACC-EA5C9BCE666F}" srcOrd="4" destOrd="0" parTransId="{3CBF829B-F74A-4DCA-8724-1F8E88426BEF}" sibTransId="{2FECB0FC-F4ED-4306-BEA4-C752B54532DD}"/>
    <dgm:cxn modelId="{133F59A6-70BC-419A-A37C-7297829BE4A9}" srcId="{394B1903-AF4C-4AAA-8A8B-6BA1AFF48B32}" destId="{2BBD5E39-A432-4569-B5C0-79FB33F55FB2}" srcOrd="3" destOrd="0" parTransId="{6DF13E2B-0C1F-41B7-A39A-32021605A134}" sibTransId="{655932A8-2C29-49F4-8F55-3BEB36BDDAF5}"/>
    <dgm:cxn modelId="{62C728AC-6901-4F64-89D6-F20135C296C9}" type="presOf" srcId="{407EFCD3-2658-4590-9B05-3BFADD00AD10}" destId="{40768AB8-A6D7-4B23-B914-4074330B1421}" srcOrd="0" destOrd="0" presId="urn:microsoft.com/office/officeart/2008/layout/LinedList"/>
    <dgm:cxn modelId="{27D188C3-4F2F-4FB1-97DA-11313F2941AA}" type="presOf" srcId="{394B1903-AF4C-4AAA-8A8B-6BA1AFF48B32}" destId="{694E76E6-2F4F-4BCD-985F-376A976BF2BB}" srcOrd="0" destOrd="0" presId="urn:microsoft.com/office/officeart/2008/layout/LinedList"/>
    <dgm:cxn modelId="{44F7FECC-7322-4035-9042-6DDB08625FB3}" type="presOf" srcId="{F0EC6B15-AFF1-4759-BFB8-4963568307E0}" destId="{BFF43620-A0BC-4094-9FD7-9A406792762A}" srcOrd="0" destOrd="0" presId="urn:microsoft.com/office/officeart/2008/layout/LinedList"/>
    <dgm:cxn modelId="{4B0E4CFA-9C50-46A7-9CB0-BB482EF9A1B4}" srcId="{394B1903-AF4C-4AAA-8A8B-6BA1AFF48B32}" destId="{407EFCD3-2658-4590-9B05-3BFADD00AD10}" srcOrd="1" destOrd="0" parTransId="{3161A0EE-C701-4644-B059-C308E07AC9F3}" sibTransId="{E3D8229F-14A3-4E35-AD8C-F218D965B259}"/>
    <dgm:cxn modelId="{42E84C9C-2124-43B2-994A-9A9891889B43}" type="presParOf" srcId="{694E76E6-2F4F-4BCD-985F-376A976BF2BB}" destId="{AAD05760-D72D-4BE8-B365-D63DAD23B73E}" srcOrd="0" destOrd="0" presId="urn:microsoft.com/office/officeart/2008/layout/LinedList"/>
    <dgm:cxn modelId="{A427D4DB-D310-40D9-9DBE-48D061F7C040}" type="presParOf" srcId="{694E76E6-2F4F-4BCD-985F-376A976BF2BB}" destId="{8FB5DBD7-8831-471B-AF86-368A3CD45876}" srcOrd="1" destOrd="0" presId="urn:microsoft.com/office/officeart/2008/layout/LinedList"/>
    <dgm:cxn modelId="{71CC5F4E-6C2A-47F4-B40D-B82AE7FFC56F}" type="presParOf" srcId="{8FB5DBD7-8831-471B-AF86-368A3CD45876}" destId="{BFF43620-A0BC-4094-9FD7-9A406792762A}" srcOrd="0" destOrd="0" presId="urn:microsoft.com/office/officeart/2008/layout/LinedList"/>
    <dgm:cxn modelId="{6B51EAB5-8FC6-4ED1-B181-96BB5F899C35}" type="presParOf" srcId="{8FB5DBD7-8831-471B-AF86-368A3CD45876}" destId="{B852366D-A33C-4911-969B-EC5445C95C91}" srcOrd="1" destOrd="0" presId="urn:microsoft.com/office/officeart/2008/layout/LinedList"/>
    <dgm:cxn modelId="{4B26EF9F-CACE-44C3-94BC-525D04FE1E17}" type="presParOf" srcId="{694E76E6-2F4F-4BCD-985F-376A976BF2BB}" destId="{565D5D3D-ED82-42A4-B0EC-D510852B4DCF}" srcOrd="2" destOrd="0" presId="urn:microsoft.com/office/officeart/2008/layout/LinedList"/>
    <dgm:cxn modelId="{11C69D1B-941D-4B3F-B35E-1D78DA28B081}" type="presParOf" srcId="{694E76E6-2F4F-4BCD-985F-376A976BF2BB}" destId="{FFA606AC-17D6-4F4A-B181-9239E15E697D}" srcOrd="3" destOrd="0" presId="urn:microsoft.com/office/officeart/2008/layout/LinedList"/>
    <dgm:cxn modelId="{1A774D13-C6D7-456A-BA5D-2F43340BB237}" type="presParOf" srcId="{FFA606AC-17D6-4F4A-B181-9239E15E697D}" destId="{40768AB8-A6D7-4B23-B914-4074330B1421}" srcOrd="0" destOrd="0" presId="urn:microsoft.com/office/officeart/2008/layout/LinedList"/>
    <dgm:cxn modelId="{3FEBC15D-1D7E-45BA-A5D4-8D7889A25E58}" type="presParOf" srcId="{FFA606AC-17D6-4F4A-B181-9239E15E697D}" destId="{A5E59880-8CEF-4B13-9584-8F0775A1248A}" srcOrd="1" destOrd="0" presId="urn:microsoft.com/office/officeart/2008/layout/LinedList"/>
    <dgm:cxn modelId="{91CA4987-01A2-47EC-B7F8-C8AA1573F8DC}" type="presParOf" srcId="{694E76E6-2F4F-4BCD-985F-376A976BF2BB}" destId="{DE098696-2841-4127-B44B-A50C398945B4}" srcOrd="4" destOrd="0" presId="urn:microsoft.com/office/officeart/2008/layout/LinedList"/>
    <dgm:cxn modelId="{E1D7E419-043E-419D-BC08-E0FA2771C0CB}" type="presParOf" srcId="{694E76E6-2F4F-4BCD-985F-376A976BF2BB}" destId="{B32EC967-4EB2-41CD-8332-4DDE00D7C253}" srcOrd="5" destOrd="0" presId="urn:microsoft.com/office/officeart/2008/layout/LinedList"/>
    <dgm:cxn modelId="{9BEFB445-EF79-42F2-8BB3-ADF9514E1039}" type="presParOf" srcId="{B32EC967-4EB2-41CD-8332-4DDE00D7C253}" destId="{34BB5E2F-DDBA-4E79-9FF0-3455FFEE39F9}" srcOrd="0" destOrd="0" presId="urn:microsoft.com/office/officeart/2008/layout/LinedList"/>
    <dgm:cxn modelId="{D0537D5F-3795-4034-B71A-EA94ABF46F06}" type="presParOf" srcId="{B32EC967-4EB2-41CD-8332-4DDE00D7C253}" destId="{824A867A-65A7-42C0-B9E1-16F67805849B}" srcOrd="1" destOrd="0" presId="urn:microsoft.com/office/officeart/2008/layout/LinedList"/>
    <dgm:cxn modelId="{33EBD9A2-C73A-4E89-A79A-8F99A70C565B}" type="presParOf" srcId="{694E76E6-2F4F-4BCD-985F-376A976BF2BB}" destId="{673444F7-07AA-4559-B649-35351CE0E648}" srcOrd="6" destOrd="0" presId="urn:microsoft.com/office/officeart/2008/layout/LinedList"/>
    <dgm:cxn modelId="{B2F024F9-1C03-4F97-BEEF-667AC630F859}" type="presParOf" srcId="{694E76E6-2F4F-4BCD-985F-376A976BF2BB}" destId="{8705F8C8-08E2-47F8-BCAC-36F8A1888ED3}" srcOrd="7" destOrd="0" presId="urn:microsoft.com/office/officeart/2008/layout/LinedList"/>
    <dgm:cxn modelId="{2345DCF4-44F7-4A9B-B5B5-FC541BE86A06}" type="presParOf" srcId="{8705F8C8-08E2-47F8-BCAC-36F8A1888ED3}" destId="{15895F7A-C8E0-4B2C-9927-4700E77C7F02}" srcOrd="0" destOrd="0" presId="urn:microsoft.com/office/officeart/2008/layout/LinedList"/>
    <dgm:cxn modelId="{8D5E11D5-70C9-42C4-BDFD-B2370EF47DBB}" type="presParOf" srcId="{8705F8C8-08E2-47F8-BCAC-36F8A1888ED3}" destId="{E02E4EA9-EE94-49E7-B56C-056B294D1B1E}" srcOrd="1" destOrd="0" presId="urn:microsoft.com/office/officeart/2008/layout/LinedList"/>
    <dgm:cxn modelId="{70B6D856-2848-4E32-9D2A-0E71CF8E1B57}" type="presParOf" srcId="{694E76E6-2F4F-4BCD-985F-376A976BF2BB}" destId="{0016B6E3-F2D6-424C-9972-92C794CFF3DA}" srcOrd="8" destOrd="0" presId="urn:microsoft.com/office/officeart/2008/layout/LinedList"/>
    <dgm:cxn modelId="{DAD9A9D3-8F96-4F05-9C6B-43D0433B4BB0}" type="presParOf" srcId="{694E76E6-2F4F-4BCD-985F-376A976BF2BB}" destId="{D20AA951-9536-45B7-87BD-123275EAF723}" srcOrd="9" destOrd="0" presId="urn:microsoft.com/office/officeart/2008/layout/LinedList"/>
    <dgm:cxn modelId="{835D2897-DB3F-4E37-ADD6-615866DC5CC9}" type="presParOf" srcId="{D20AA951-9536-45B7-87BD-123275EAF723}" destId="{9A47B86B-921E-41F5-8710-AB698140DCFF}" srcOrd="0" destOrd="0" presId="urn:microsoft.com/office/officeart/2008/layout/LinedList"/>
    <dgm:cxn modelId="{A1B76401-D03B-4A20-A466-BA8992C26725}" type="presParOf" srcId="{D20AA951-9536-45B7-87BD-123275EAF723}" destId="{F71D0244-0605-4979-8150-BC0AFBD6E7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CDA64D-A4FA-46F5-9ADC-7EEBB8FCB9F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1B9661-C384-4D96-8816-28E1FA58E444}">
      <dgm:prSet/>
      <dgm:spPr/>
      <dgm:t>
        <a:bodyPr/>
        <a:lstStyle/>
        <a:p>
          <a:r>
            <a:rPr lang="en-US"/>
            <a:t>Assign class number</a:t>
          </a:r>
        </a:p>
      </dgm:t>
    </dgm:pt>
    <dgm:pt modelId="{C19EC8E2-892C-4AF7-BD63-E3012A0F6804}" type="parTrans" cxnId="{C37FFEDD-512D-400A-838B-FF383C3C4DFB}">
      <dgm:prSet/>
      <dgm:spPr/>
      <dgm:t>
        <a:bodyPr/>
        <a:lstStyle/>
        <a:p>
          <a:endParaRPr lang="en-US"/>
        </a:p>
      </dgm:t>
    </dgm:pt>
    <dgm:pt modelId="{DE04FE5B-F004-4850-9E17-E2505A11BBBF}" type="sibTrans" cxnId="{C37FFEDD-512D-400A-838B-FF383C3C4DFB}">
      <dgm:prSet/>
      <dgm:spPr/>
      <dgm:t>
        <a:bodyPr/>
        <a:lstStyle/>
        <a:p>
          <a:endParaRPr lang="en-US"/>
        </a:p>
      </dgm:t>
    </dgm:pt>
    <dgm:pt modelId="{283E5803-18ED-4DFB-8B8C-ADDB63414774}">
      <dgm:prSet/>
      <dgm:spPr/>
      <dgm:t>
        <a:bodyPr/>
        <a:lstStyle/>
        <a:p>
          <a:r>
            <a:rPr lang="en-US"/>
            <a:t>Data Augmentation</a:t>
          </a:r>
        </a:p>
      </dgm:t>
    </dgm:pt>
    <dgm:pt modelId="{2AD8641D-5DA3-49F3-AB9C-3370FEFD5C50}" type="parTrans" cxnId="{F6AC6E19-FA3F-45AD-915F-46E3587700DE}">
      <dgm:prSet/>
      <dgm:spPr/>
      <dgm:t>
        <a:bodyPr/>
        <a:lstStyle/>
        <a:p>
          <a:endParaRPr lang="en-US"/>
        </a:p>
      </dgm:t>
    </dgm:pt>
    <dgm:pt modelId="{365B4837-442D-4826-91AD-2E7140471155}" type="sibTrans" cxnId="{F6AC6E19-FA3F-45AD-915F-46E3587700DE}">
      <dgm:prSet/>
      <dgm:spPr/>
      <dgm:t>
        <a:bodyPr/>
        <a:lstStyle/>
        <a:p>
          <a:endParaRPr lang="en-US"/>
        </a:p>
      </dgm:t>
    </dgm:pt>
    <dgm:pt modelId="{79C9EB4C-4CD8-4983-B8D7-6DF43902BDDB}" type="pres">
      <dgm:prSet presAssocID="{15CDA64D-A4FA-46F5-9ADC-7EEBB8FCB9F9}" presName="linear" presStyleCnt="0">
        <dgm:presLayoutVars>
          <dgm:animLvl val="lvl"/>
          <dgm:resizeHandles val="exact"/>
        </dgm:presLayoutVars>
      </dgm:prSet>
      <dgm:spPr/>
    </dgm:pt>
    <dgm:pt modelId="{BA3C15EB-43D5-448B-B71C-1083F68B52AD}" type="pres">
      <dgm:prSet presAssocID="{AB1B9661-C384-4D96-8816-28E1FA58E4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FFBC8F-2D9C-4DE2-BFCB-F4DCE1F0C832}" type="pres">
      <dgm:prSet presAssocID="{DE04FE5B-F004-4850-9E17-E2505A11BBBF}" presName="spacer" presStyleCnt="0"/>
      <dgm:spPr/>
    </dgm:pt>
    <dgm:pt modelId="{DA7945BF-9FAB-42A9-BCD6-DC0513ADF50D}" type="pres">
      <dgm:prSet presAssocID="{283E5803-18ED-4DFB-8B8C-ADDB6341477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C27B103-57F7-4A70-A2C1-66D871D25BA5}" type="presOf" srcId="{283E5803-18ED-4DFB-8B8C-ADDB63414774}" destId="{DA7945BF-9FAB-42A9-BCD6-DC0513ADF50D}" srcOrd="0" destOrd="0" presId="urn:microsoft.com/office/officeart/2005/8/layout/vList2"/>
    <dgm:cxn modelId="{F6AC6E19-FA3F-45AD-915F-46E3587700DE}" srcId="{15CDA64D-A4FA-46F5-9ADC-7EEBB8FCB9F9}" destId="{283E5803-18ED-4DFB-8B8C-ADDB63414774}" srcOrd="1" destOrd="0" parTransId="{2AD8641D-5DA3-49F3-AB9C-3370FEFD5C50}" sibTransId="{365B4837-442D-4826-91AD-2E7140471155}"/>
    <dgm:cxn modelId="{532E11C0-E59C-4E66-BC00-4DC2B226A904}" type="presOf" srcId="{AB1B9661-C384-4D96-8816-28E1FA58E444}" destId="{BA3C15EB-43D5-448B-B71C-1083F68B52AD}" srcOrd="0" destOrd="0" presId="urn:microsoft.com/office/officeart/2005/8/layout/vList2"/>
    <dgm:cxn modelId="{C37FFEDD-512D-400A-838B-FF383C3C4DFB}" srcId="{15CDA64D-A4FA-46F5-9ADC-7EEBB8FCB9F9}" destId="{AB1B9661-C384-4D96-8816-28E1FA58E444}" srcOrd="0" destOrd="0" parTransId="{C19EC8E2-892C-4AF7-BD63-E3012A0F6804}" sibTransId="{DE04FE5B-F004-4850-9E17-E2505A11BBBF}"/>
    <dgm:cxn modelId="{27A6E0DF-E4D5-43DF-AB90-1B799149B77F}" type="presOf" srcId="{15CDA64D-A4FA-46F5-9ADC-7EEBB8FCB9F9}" destId="{79C9EB4C-4CD8-4983-B8D7-6DF43902BDDB}" srcOrd="0" destOrd="0" presId="urn:microsoft.com/office/officeart/2005/8/layout/vList2"/>
    <dgm:cxn modelId="{6A014B87-E00E-4852-88EC-6E5CDE6DE2C1}" type="presParOf" srcId="{79C9EB4C-4CD8-4983-B8D7-6DF43902BDDB}" destId="{BA3C15EB-43D5-448B-B71C-1083F68B52AD}" srcOrd="0" destOrd="0" presId="urn:microsoft.com/office/officeart/2005/8/layout/vList2"/>
    <dgm:cxn modelId="{1F533777-77BD-43F3-B59E-F183F4BF7951}" type="presParOf" srcId="{79C9EB4C-4CD8-4983-B8D7-6DF43902BDDB}" destId="{5AFFBC8F-2D9C-4DE2-BFCB-F4DCE1F0C832}" srcOrd="1" destOrd="0" presId="urn:microsoft.com/office/officeart/2005/8/layout/vList2"/>
    <dgm:cxn modelId="{EC3226CA-3DF6-45B6-8C3F-BDCBF0FC9960}" type="presParOf" srcId="{79C9EB4C-4CD8-4983-B8D7-6DF43902BDDB}" destId="{DA7945BF-9FAB-42A9-BCD6-DC0513ADF50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61BC-6A4E-4B2C-9362-4E6ACE28E09D}">
      <dsp:nvSpPr>
        <dsp:cNvPr id="0" name=""/>
        <dsp:cNvSpPr/>
      </dsp:nvSpPr>
      <dsp:spPr>
        <a:xfrm>
          <a:off x="0" y="158306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E58E1-FD11-4DB1-B0E4-0B0A70349430}">
      <dsp:nvSpPr>
        <dsp:cNvPr id="0" name=""/>
        <dsp:cNvSpPr/>
      </dsp:nvSpPr>
      <dsp:spPr>
        <a:xfrm>
          <a:off x="333341" y="977899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Objectives</a:t>
          </a:r>
        </a:p>
      </dsp:txBody>
      <dsp:txXfrm>
        <a:off x="392424" y="1036982"/>
        <a:ext cx="4548617" cy="1092154"/>
      </dsp:txXfrm>
    </dsp:sp>
    <dsp:sp modelId="{BADA420E-1A61-4BF7-9F97-4B91754BD6A7}">
      <dsp:nvSpPr>
        <dsp:cNvPr id="0" name=""/>
        <dsp:cNvSpPr/>
      </dsp:nvSpPr>
      <dsp:spPr>
        <a:xfrm>
          <a:off x="0" y="3442820"/>
          <a:ext cx="666683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F5A4B-952F-4D08-B512-2B9FBF95B467}">
      <dsp:nvSpPr>
        <dsp:cNvPr id="0" name=""/>
        <dsp:cNvSpPr/>
      </dsp:nvSpPr>
      <dsp:spPr>
        <a:xfrm>
          <a:off x="333341" y="2837660"/>
          <a:ext cx="4666783" cy="12103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Problem Statement</a:t>
          </a:r>
        </a:p>
      </dsp:txBody>
      <dsp:txXfrm>
        <a:off x="392424" y="2896743"/>
        <a:ext cx="4548617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05760-D72D-4BE8-B365-D63DAD23B73E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F43620-A0BC-4094-9FD7-9A406792762A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Splitting Data set</a:t>
          </a:r>
        </a:p>
      </dsp:txBody>
      <dsp:txXfrm>
        <a:off x="0" y="665"/>
        <a:ext cx="6666833" cy="1090517"/>
      </dsp:txXfrm>
    </dsp:sp>
    <dsp:sp modelId="{565D5D3D-ED82-42A4-B0EC-D510852B4DCF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768AB8-A6D7-4B23-B914-4074330B1421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Exploratory Data Analysis (EDA)</a:t>
          </a:r>
        </a:p>
      </dsp:txBody>
      <dsp:txXfrm>
        <a:off x="0" y="1091183"/>
        <a:ext cx="6666833" cy="1090517"/>
      </dsp:txXfrm>
    </dsp:sp>
    <dsp:sp modelId="{DE098696-2841-4127-B44B-A50C398945B4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BB5E2F-DDBA-4E79-9FF0-3455FFEE39F9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Model Training</a:t>
          </a:r>
        </a:p>
      </dsp:txBody>
      <dsp:txXfrm>
        <a:off x="0" y="2181701"/>
        <a:ext cx="6666833" cy="1090517"/>
      </dsp:txXfrm>
    </dsp:sp>
    <dsp:sp modelId="{673444F7-07AA-4559-B649-35351CE0E648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895F7A-C8E0-4B2C-9927-4700E77C7F02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Model Evaluation</a:t>
          </a:r>
        </a:p>
      </dsp:txBody>
      <dsp:txXfrm>
        <a:off x="0" y="3272218"/>
        <a:ext cx="6666833" cy="1090517"/>
      </dsp:txXfrm>
    </dsp:sp>
    <dsp:sp modelId="{0016B6E3-F2D6-424C-9972-92C794CFF3DA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47B86B-921E-41F5-8710-AB698140DCFF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Model Improvement</a:t>
          </a:r>
        </a:p>
      </dsp:txBody>
      <dsp:txXfrm>
        <a:off x="0" y="4362736"/>
        <a:ext cx="6666833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C15EB-43D5-448B-B71C-1083F68B52AD}">
      <dsp:nvSpPr>
        <dsp:cNvPr id="0" name=""/>
        <dsp:cNvSpPr/>
      </dsp:nvSpPr>
      <dsp:spPr>
        <a:xfrm>
          <a:off x="0" y="47659"/>
          <a:ext cx="6666833" cy="25857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Assign class number</a:t>
          </a:r>
        </a:p>
      </dsp:txBody>
      <dsp:txXfrm>
        <a:off x="126223" y="173882"/>
        <a:ext cx="6414387" cy="2333254"/>
      </dsp:txXfrm>
    </dsp:sp>
    <dsp:sp modelId="{DA7945BF-9FAB-42A9-BCD6-DC0513ADF50D}">
      <dsp:nvSpPr>
        <dsp:cNvPr id="0" name=""/>
        <dsp:cNvSpPr/>
      </dsp:nvSpPr>
      <dsp:spPr>
        <a:xfrm>
          <a:off x="0" y="2820559"/>
          <a:ext cx="6666833" cy="25857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Data Augmentation</a:t>
          </a:r>
        </a:p>
      </dsp:txBody>
      <dsp:txXfrm>
        <a:off x="126223" y="2946782"/>
        <a:ext cx="6414387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F1B5-A7BB-4925-2246-2832DC72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FE7F2-283E-9453-693C-DE67AD3A6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DBF0-6B60-5D29-4129-CD3084E6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FFD2F-3332-95B4-86AA-569CFC1A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8F3D-E6B2-34A4-360C-281B023D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DDE-F387-7538-301F-B1E34DE2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BB647-FA77-C078-5667-3F72D819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107A-53D2-075B-6A6F-513BF9D9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9AA9-9906-6EC2-13E7-E52090BD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4A7E-D279-4DB1-FDA5-DE887525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6329D-BC60-E946-2B42-F17138EF3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E5C16-4AC0-CA14-325D-B1B1B90F8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02D7-CF48-0DA1-A927-EB25DCC2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A073-C2AC-85F6-3D61-43975E48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7485-9119-E775-E4D7-D502685C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6ABF-22C6-DAFC-6741-EA0528C3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03E7-406D-B809-59F7-E1849EA9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043F-7830-A1C1-2D54-E1BFD1D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F99F-1F0F-AC1F-83B7-8D9DA90B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DAD5-EA45-F096-795B-7686B10C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0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99C2-035E-42AD-BED9-007A3492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434ED-570E-24CA-2174-02197E99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D3BC-CF22-27B5-D4A7-BFD0C492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3939-1A9E-3ABB-D78A-6AB881A4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CB6B0-4D2E-191D-B7E3-5FBCB2B9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AC57-071F-83F7-5C13-5176F215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71E3-5D16-6D51-08C8-25476849D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16324-4563-EC4F-935C-105E8FF6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F0DCC-2221-CF5C-BE02-E63CAC61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B1F88-56E2-C18B-EB8B-76B07E78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AF29-8525-1DAF-D883-0022F874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38F7-A4DE-6A60-03CD-C85FDE64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C13A1-8315-D7B8-7EB4-A1AB2464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419D9-3E52-4FD3-6541-3DB3EC60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7A37E-7647-3A2C-81E5-60E89ECF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127DD-32AA-BDFA-2402-2F15CA41F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5E781-4E97-A2EA-2E73-3B0AB028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A22C3-37DB-A100-07E1-C19783F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E49A2-0570-CB21-27C1-D209DB81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001A-27DD-BDD5-9F91-377A86C3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5173F-CA1C-C1D7-5418-302CD47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22B83-D181-D3DC-3CBA-FAAE9445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CFFA4-08CA-F0F2-8259-167A4D48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B153C-5F4E-207A-0FD9-3729A5DE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2733D-A272-2E8F-7FBF-1309AAA4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AB65A-D338-F7AF-8DAE-EB3F0F4E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864C-51E1-94DB-DCF9-8DF6B2AB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865B-FFB9-7FC5-74D9-2D622E44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86798-252A-9ED7-F90F-A98E70CB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AA627-AB71-0F32-64E6-366C10AC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3FFA1-9031-EE55-FA45-B678350F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FD74-E642-68BF-8819-5FF0F618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BCAC-2EEC-61D8-E88B-096D4EE9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45A97-A1E5-23BF-D2FE-7BD772BED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32B73-4BD6-BCB8-B798-E90CE296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EC663-E21C-5D4F-8679-858A47DC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7D62-58A2-D851-1DCE-96BCBE5B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3AC2E-2DFC-7F3C-0C9A-AEAA39F7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73B7B-4424-BF3E-29A6-9A926176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B8ED-46E1-E656-ACB0-108579194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6F2B-493A-8BD0-07A4-EC0EC0B2A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5B09-2CAE-45B7-985B-B97DCC3E805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6C19-B0F2-36A0-FEB5-E02A8F005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9385-D886-036F-E95D-D66903CD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2E33-FD5C-4876-9BBF-3BB2ED566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DE99C351-282B-EE13-A5A5-70E1AD8E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282" b="1044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3495B-E55E-7226-5DB2-FEDB41308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Mechanical Parts </a:t>
            </a:r>
            <a:r>
              <a:rPr lang="en-US" dirty="0" err="1">
                <a:solidFill>
                  <a:srgbClr val="FFFFFF"/>
                </a:solidFill>
              </a:rPr>
              <a:t>Classifyer</a:t>
            </a:r>
            <a:r>
              <a:rPr lang="en-US" dirty="0"/>
              <a:t> with Convolutional Neural Network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0430-B0CC-B6A2-ABBB-2C1AAE8F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Abi Rahman Sugiri</a:t>
            </a:r>
          </a:p>
          <a:p>
            <a:r>
              <a:rPr lang="en-US">
                <a:solidFill>
                  <a:srgbClr val="FFFFFF"/>
                </a:solidFill>
              </a:rPr>
              <a:t>FTDS RMT 021</a:t>
            </a:r>
          </a:p>
        </p:txBody>
      </p:sp>
    </p:spTree>
    <p:extLst>
      <p:ext uri="{BB962C8B-B14F-4D97-AF65-F5344CB8AC3E}">
        <p14:creationId xmlns:p14="http://schemas.microsoft.com/office/powerpoint/2010/main" val="246266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F4681-F76E-4F5E-471B-F24E7C67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859E-A0C7-0ACC-0E87-786B4D01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First Model Parameters</a:t>
            </a:r>
          </a:p>
          <a:p>
            <a:pPr lvl="1"/>
            <a:r>
              <a:rPr lang="en-US" sz="1900" dirty="0"/>
              <a:t>Augmented Data</a:t>
            </a:r>
          </a:p>
          <a:p>
            <a:pPr lvl="1"/>
            <a:r>
              <a:rPr lang="en-US" sz="1900" dirty="0" err="1"/>
              <a:t>layers.Rescaling</a:t>
            </a:r>
            <a:r>
              <a:rPr lang="en-US" sz="1900" dirty="0"/>
              <a:t>(1/255, </a:t>
            </a:r>
            <a:r>
              <a:rPr lang="en-US" sz="1900" dirty="0" err="1"/>
              <a:t>input_shape</a:t>
            </a:r>
            <a:r>
              <a:rPr lang="en-US" sz="1900" dirty="0"/>
              <a:t>= inputs)</a:t>
            </a:r>
          </a:p>
          <a:p>
            <a:pPr lvl="1"/>
            <a:r>
              <a:rPr lang="en-US" sz="1900" dirty="0"/>
              <a:t>layers.Conv2D(16, 3, activation='</a:t>
            </a:r>
            <a:r>
              <a:rPr lang="en-US" sz="1900" dirty="0" err="1"/>
              <a:t>relu</a:t>
            </a:r>
            <a:r>
              <a:rPr lang="en-US" sz="1900" dirty="0"/>
              <a:t>')</a:t>
            </a:r>
          </a:p>
          <a:p>
            <a:pPr lvl="1"/>
            <a:r>
              <a:rPr lang="en-US" sz="1900" dirty="0"/>
              <a:t>layers.MaxPooling2D(),</a:t>
            </a:r>
          </a:p>
          <a:p>
            <a:pPr lvl="1"/>
            <a:r>
              <a:rPr lang="en-US" sz="1900" dirty="0"/>
              <a:t>layers.Conv2D(32, 3, activation='</a:t>
            </a:r>
            <a:r>
              <a:rPr lang="en-US" sz="1900" dirty="0" err="1"/>
              <a:t>relu</a:t>
            </a:r>
            <a:r>
              <a:rPr lang="en-US" sz="1900" dirty="0"/>
              <a:t>')</a:t>
            </a:r>
          </a:p>
          <a:p>
            <a:pPr lvl="1"/>
            <a:r>
              <a:rPr lang="en-US" sz="1900" dirty="0"/>
              <a:t>layers.MaxPooling2D(padding='valid')</a:t>
            </a:r>
          </a:p>
          <a:p>
            <a:pPr lvl="1"/>
            <a:r>
              <a:rPr lang="en-US" sz="1900" dirty="0" err="1"/>
              <a:t>layers.Flatten</a:t>
            </a:r>
            <a:r>
              <a:rPr lang="en-US" sz="1900" dirty="0"/>
              <a:t>(),</a:t>
            </a:r>
          </a:p>
          <a:p>
            <a:pPr lvl="1"/>
            <a:r>
              <a:rPr lang="en-US" sz="1900" dirty="0" err="1"/>
              <a:t>layers.Dense</a:t>
            </a:r>
            <a:r>
              <a:rPr lang="en-US" sz="1900" dirty="0"/>
              <a:t>(128, activation= '</a:t>
            </a:r>
            <a:r>
              <a:rPr lang="en-US" sz="1900" dirty="0" err="1"/>
              <a:t>relu</a:t>
            </a:r>
            <a:r>
              <a:rPr lang="en-US" sz="1900" dirty="0"/>
              <a:t>')</a:t>
            </a:r>
          </a:p>
          <a:p>
            <a:pPr lvl="1"/>
            <a:r>
              <a:rPr lang="en-US" sz="1900" dirty="0" err="1"/>
              <a:t>layers.Dense</a:t>
            </a:r>
            <a:r>
              <a:rPr lang="en-US" sz="1900" dirty="0"/>
              <a:t>(64, activation= '</a:t>
            </a:r>
            <a:r>
              <a:rPr lang="en-US" sz="1900" dirty="0" err="1"/>
              <a:t>relu</a:t>
            </a:r>
            <a:r>
              <a:rPr lang="en-US" sz="1900" dirty="0"/>
              <a:t>')</a:t>
            </a:r>
          </a:p>
          <a:p>
            <a:pPr lvl="1"/>
            <a:r>
              <a:rPr lang="en-US" sz="1900" dirty="0" err="1"/>
              <a:t>layers.Dense</a:t>
            </a:r>
            <a:r>
              <a:rPr lang="en-US" sz="1900" dirty="0"/>
              <a:t>(4, activation= '</a:t>
            </a:r>
            <a:r>
              <a:rPr lang="en-US" sz="1900" dirty="0" err="1"/>
              <a:t>softmax</a:t>
            </a:r>
            <a:r>
              <a:rPr lang="en-US" sz="19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68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24891-B242-FC18-81C6-B5F5F780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A104-6A5E-E559-C471-B2B13BDE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Adam Optimizer</a:t>
            </a:r>
          </a:p>
          <a:p>
            <a:r>
              <a:rPr lang="en-US" sz="2000"/>
              <a:t>Sparse Categorical Crossentropy</a:t>
            </a:r>
          </a:p>
          <a:p>
            <a:r>
              <a:rPr lang="en-US" sz="2000"/>
              <a:t>Metrics = Accuracy</a:t>
            </a:r>
          </a:p>
          <a:p>
            <a:r>
              <a:rPr lang="en-US" sz="2000"/>
              <a:t>100 Epoch</a:t>
            </a:r>
          </a:p>
        </p:txBody>
      </p:sp>
    </p:spTree>
    <p:extLst>
      <p:ext uri="{BB962C8B-B14F-4D97-AF65-F5344CB8AC3E}">
        <p14:creationId xmlns:p14="http://schemas.microsoft.com/office/powerpoint/2010/main" val="5561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BF30F-BD36-A7E0-C208-FA46BE63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93FB3B9-3377-9179-DD70-9887B2E13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36" y="2195766"/>
            <a:ext cx="10062080" cy="4351338"/>
          </a:xfrm>
        </p:spPr>
      </p:pic>
    </p:spTree>
    <p:extLst>
      <p:ext uri="{BB962C8B-B14F-4D97-AF65-F5344CB8AC3E}">
        <p14:creationId xmlns:p14="http://schemas.microsoft.com/office/powerpoint/2010/main" val="407778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599D-6B5F-7826-5C62-DC480CA1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82B8D-8C81-67B7-9789-CBF89910F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934379"/>
              </p:ext>
            </p:extLst>
          </p:nvPr>
        </p:nvGraphicFramePr>
        <p:xfrm>
          <a:off x="4487452" y="1683757"/>
          <a:ext cx="6879514" cy="219608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3725356">
                  <a:extLst>
                    <a:ext uri="{9D8B030D-6E8A-4147-A177-3AD203B41FA5}">
                      <a16:colId xmlns:a16="http://schemas.microsoft.com/office/drawing/2014/main" val="2556079112"/>
                    </a:ext>
                  </a:extLst>
                </a:gridCol>
                <a:gridCol w="3154158">
                  <a:extLst>
                    <a:ext uri="{9D8B030D-6E8A-4147-A177-3AD203B41FA5}">
                      <a16:colId xmlns:a16="http://schemas.microsoft.com/office/drawing/2014/main" val="323673700"/>
                    </a:ext>
                  </a:extLst>
                </a:gridCol>
              </a:tblGrid>
              <a:tr h="924080">
                <a:tc>
                  <a:txBody>
                    <a:bodyPr/>
                    <a:lstStyle/>
                    <a:p>
                      <a:r>
                        <a:rPr lang="en-US" sz="4400" b="0" cap="none" spc="0" dirty="0">
                          <a:solidFill>
                            <a:schemeClr val="bg1"/>
                          </a:solidFill>
                        </a:rPr>
                        <a:t>Test Loss</a:t>
                      </a:r>
                    </a:p>
                  </a:txBody>
                  <a:tcPr marL="176022" marR="251460" marT="50292" marB="377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0" cap="none" spc="0" dirty="0">
                          <a:solidFill>
                            <a:schemeClr val="bg1"/>
                          </a:solidFill>
                        </a:rPr>
                        <a:t>0.13</a:t>
                      </a:r>
                    </a:p>
                  </a:txBody>
                  <a:tcPr marL="176022" marR="251460" marT="50292" marB="377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00282"/>
                  </a:ext>
                </a:extLst>
              </a:tr>
              <a:tr h="1011664">
                <a:tc>
                  <a:txBody>
                    <a:bodyPr/>
                    <a:lstStyle/>
                    <a:p>
                      <a:r>
                        <a:rPr lang="en-US" sz="4400" b="0" cap="none" spc="0" dirty="0">
                          <a:solidFill>
                            <a:schemeClr val="bg1"/>
                          </a:solidFill>
                        </a:rPr>
                        <a:t>Test Accuracy</a:t>
                      </a:r>
                    </a:p>
                  </a:txBody>
                  <a:tcPr marL="176022" marR="251460" marT="50292" marB="37719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0" cap="none" spc="0" dirty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 marL="176022" marR="251460" marT="50292" marB="377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7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bstrct graphic of red blue smoke">
            <a:extLst>
              <a:ext uri="{FF2B5EF4-FFF2-40B4-BE49-F238E27FC236}">
                <a16:creationId xmlns:a16="http://schemas.microsoft.com/office/drawing/2014/main" id="{E1844FF2-3F91-82D2-FB0F-6BA176E6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A18F2-FF6B-C823-0040-9D8E2A39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Second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0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C9A21-0008-6057-FFDF-87959EC1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F493-39B2-3231-F41B-BA7CFE83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Second Model Parameters</a:t>
            </a:r>
          </a:p>
          <a:p>
            <a:pPr lvl="1"/>
            <a:r>
              <a:rPr lang="en-US" sz="1700" dirty="0"/>
              <a:t>Augmented Data</a:t>
            </a:r>
          </a:p>
          <a:p>
            <a:pPr lvl="1"/>
            <a:r>
              <a:rPr lang="en-US" sz="1700" dirty="0" err="1"/>
              <a:t>layers.Rescaling</a:t>
            </a:r>
            <a:r>
              <a:rPr lang="en-US" sz="1700" dirty="0"/>
              <a:t>(1/255, </a:t>
            </a:r>
            <a:r>
              <a:rPr lang="en-US" sz="1700" dirty="0" err="1"/>
              <a:t>input_shape</a:t>
            </a:r>
            <a:r>
              <a:rPr lang="en-US" sz="1700" dirty="0"/>
              <a:t>= inputs)</a:t>
            </a:r>
          </a:p>
          <a:p>
            <a:pPr lvl="1"/>
            <a:r>
              <a:rPr lang="en-US" sz="1700" dirty="0"/>
              <a:t>layers.Conv2D(16, 3, activation='</a:t>
            </a:r>
            <a:r>
              <a:rPr lang="en-US" sz="1700" dirty="0" err="1"/>
              <a:t>relu</a:t>
            </a:r>
            <a:r>
              <a:rPr lang="en-US" sz="1700" dirty="0"/>
              <a:t>')</a:t>
            </a:r>
          </a:p>
          <a:p>
            <a:pPr lvl="1"/>
            <a:r>
              <a:rPr lang="en-US" sz="1700" dirty="0"/>
              <a:t>layers.MaxPooling2D()</a:t>
            </a:r>
          </a:p>
          <a:p>
            <a:pPr lvl="1"/>
            <a:r>
              <a:rPr lang="en-US" sz="1700" dirty="0"/>
              <a:t>layers.Conv2D(32, 3, activation='</a:t>
            </a:r>
            <a:r>
              <a:rPr lang="en-US" sz="1700" dirty="0" err="1"/>
              <a:t>relu</a:t>
            </a:r>
            <a:r>
              <a:rPr lang="en-US" sz="1700" dirty="0"/>
              <a:t>')</a:t>
            </a:r>
          </a:p>
          <a:p>
            <a:pPr lvl="1"/>
            <a:r>
              <a:rPr lang="en-US" sz="1700" dirty="0"/>
              <a:t>layers.MaxPooling2D(padding='valid')</a:t>
            </a:r>
          </a:p>
          <a:p>
            <a:pPr lvl="1"/>
            <a:r>
              <a:rPr lang="en-US" sz="1700" dirty="0" err="1"/>
              <a:t>layers.Flatten</a:t>
            </a:r>
            <a:r>
              <a:rPr lang="en-US" sz="1700" dirty="0"/>
              <a:t>()</a:t>
            </a:r>
          </a:p>
          <a:p>
            <a:pPr lvl="1"/>
            <a:r>
              <a:rPr lang="en-US" sz="1700" dirty="0" err="1"/>
              <a:t>layers.Dense</a:t>
            </a:r>
            <a:r>
              <a:rPr lang="en-US" sz="1700" dirty="0"/>
              <a:t>(64, activation= '</a:t>
            </a:r>
            <a:r>
              <a:rPr lang="en-US" sz="1700" dirty="0" err="1"/>
              <a:t>relu</a:t>
            </a:r>
            <a:r>
              <a:rPr lang="en-US" sz="1700" dirty="0"/>
              <a:t>’)</a:t>
            </a:r>
          </a:p>
          <a:p>
            <a:pPr lvl="1"/>
            <a:r>
              <a:rPr lang="en-US" sz="1700" dirty="0" err="1"/>
              <a:t>layers.Dense</a:t>
            </a:r>
            <a:r>
              <a:rPr lang="en-US" sz="1700" dirty="0"/>
              <a:t>(32, activation= '</a:t>
            </a:r>
            <a:r>
              <a:rPr lang="en-US" sz="1700" dirty="0" err="1"/>
              <a:t>relu</a:t>
            </a:r>
            <a:r>
              <a:rPr lang="en-US" sz="1700" dirty="0"/>
              <a:t>’)</a:t>
            </a:r>
          </a:p>
          <a:p>
            <a:pPr lvl="1"/>
            <a:r>
              <a:rPr lang="en-US" sz="1700" dirty="0" err="1"/>
              <a:t>layers.Dropout</a:t>
            </a:r>
            <a:r>
              <a:rPr lang="en-US" sz="1700" dirty="0"/>
              <a:t>(0.2)</a:t>
            </a:r>
          </a:p>
          <a:p>
            <a:pPr lvl="1"/>
            <a:r>
              <a:rPr lang="en-US" sz="1700" dirty="0" err="1"/>
              <a:t>layers.Dense</a:t>
            </a:r>
            <a:r>
              <a:rPr lang="en-US" sz="1700" dirty="0"/>
              <a:t>(4, activation= '</a:t>
            </a:r>
            <a:r>
              <a:rPr lang="en-US" sz="1700" dirty="0" err="1"/>
              <a:t>softmax</a:t>
            </a:r>
            <a:r>
              <a:rPr lang="en-US" sz="1700" dirty="0"/>
              <a:t>')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5284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24891-B242-FC18-81C6-B5F5F780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A104-6A5E-E559-C471-B2B13BDE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Adam Optimizer</a:t>
            </a:r>
          </a:p>
          <a:p>
            <a:r>
              <a:rPr lang="en-US" sz="2000" dirty="0"/>
              <a:t>Sparse Categorical </a:t>
            </a:r>
            <a:r>
              <a:rPr lang="en-US" sz="2000" dirty="0" err="1"/>
              <a:t>Crossentropy</a:t>
            </a:r>
            <a:endParaRPr lang="en-US" sz="2000" dirty="0"/>
          </a:p>
          <a:p>
            <a:r>
              <a:rPr lang="en-US" sz="2000" dirty="0"/>
              <a:t>Metrics = Accuracy</a:t>
            </a:r>
          </a:p>
          <a:p>
            <a:r>
              <a:rPr lang="en-US" sz="2000" dirty="0"/>
              <a:t>150 Epoch</a:t>
            </a:r>
          </a:p>
        </p:txBody>
      </p:sp>
    </p:spTree>
    <p:extLst>
      <p:ext uri="{BB962C8B-B14F-4D97-AF65-F5344CB8AC3E}">
        <p14:creationId xmlns:p14="http://schemas.microsoft.com/office/powerpoint/2010/main" val="290082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D7C89-E7E2-7E74-862E-1EDF94DB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AC84894-535B-A82A-A00B-F0480423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60" y="1825625"/>
            <a:ext cx="10062080" cy="4351338"/>
          </a:xfrm>
        </p:spPr>
      </p:pic>
    </p:spTree>
    <p:extLst>
      <p:ext uri="{BB962C8B-B14F-4D97-AF65-F5344CB8AC3E}">
        <p14:creationId xmlns:p14="http://schemas.microsoft.com/office/powerpoint/2010/main" val="92047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599D-6B5F-7826-5C62-DC480CA1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82B8D-8C81-67B7-9789-CBF89910F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82410"/>
              </p:ext>
            </p:extLst>
          </p:nvPr>
        </p:nvGraphicFramePr>
        <p:xfrm>
          <a:off x="4487452" y="1683757"/>
          <a:ext cx="6879514" cy="219608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3725356">
                  <a:extLst>
                    <a:ext uri="{9D8B030D-6E8A-4147-A177-3AD203B41FA5}">
                      <a16:colId xmlns:a16="http://schemas.microsoft.com/office/drawing/2014/main" val="2556079112"/>
                    </a:ext>
                  </a:extLst>
                </a:gridCol>
                <a:gridCol w="3154158">
                  <a:extLst>
                    <a:ext uri="{9D8B030D-6E8A-4147-A177-3AD203B41FA5}">
                      <a16:colId xmlns:a16="http://schemas.microsoft.com/office/drawing/2014/main" val="323673700"/>
                    </a:ext>
                  </a:extLst>
                </a:gridCol>
              </a:tblGrid>
              <a:tr h="924080">
                <a:tc>
                  <a:txBody>
                    <a:bodyPr/>
                    <a:lstStyle/>
                    <a:p>
                      <a:r>
                        <a:rPr lang="en-US" sz="4400" b="0" cap="none" spc="0" dirty="0">
                          <a:solidFill>
                            <a:schemeClr val="bg1"/>
                          </a:solidFill>
                        </a:rPr>
                        <a:t>Test Loss</a:t>
                      </a:r>
                    </a:p>
                  </a:txBody>
                  <a:tcPr marL="176022" marR="251460" marT="50292" marB="377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0" cap="none" spc="0" dirty="0">
                          <a:solidFill>
                            <a:schemeClr val="bg1"/>
                          </a:solidFill>
                        </a:rPr>
                        <a:t>0.23</a:t>
                      </a:r>
                    </a:p>
                  </a:txBody>
                  <a:tcPr marL="176022" marR="251460" marT="50292" marB="377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00282"/>
                  </a:ext>
                </a:extLst>
              </a:tr>
              <a:tr h="1011664">
                <a:tc>
                  <a:txBody>
                    <a:bodyPr/>
                    <a:lstStyle/>
                    <a:p>
                      <a:r>
                        <a:rPr lang="en-US" sz="4400" b="0" cap="none" spc="0" dirty="0">
                          <a:solidFill>
                            <a:schemeClr val="bg1"/>
                          </a:solidFill>
                        </a:rPr>
                        <a:t>Test Accuracy</a:t>
                      </a:r>
                    </a:p>
                  </a:txBody>
                  <a:tcPr marL="176022" marR="251460" marT="50292" marB="37719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0" cap="none" spc="0" dirty="0">
                          <a:solidFill>
                            <a:schemeClr val="bg1"/>
                          </a:solidFill>
                        </a:rPr>
                        <a:t>0.93</a:t>
                      </a:r>
                    </a:p>
                  </a:txBody>
                  <a:tcPr marL="176022" marR="251460" marT="50292" marB="377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7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64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le of nuts and bolts&#10;&#10;Description automatically generated">
            <a:extLst>
              <a:ext uri="{FF2B5EF4-FFF2-40B4-BE49-F238E27FC236}">
                <a16:creationId xmlns:a16="http://schemas.microsoft.com/office/drawing/2014/main" id="{8B9A7DDA-90B4-DC45-C5FB-7803050E7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" b="11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562D8-DB32-E281-C57C-4ABB7FBD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2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46A16-EFA1-10AF-0FB3-89EE554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CC387-9EF9-8495-65CE-E3F87EFFC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3778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6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485B-49CD-2521-6389-F695E6AF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7E79-749E-E574-023E-AA6B2A3C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3d generated images:</a:t>
            </a:r>
          </a:p>
          <a:p>
            <a:pPr lvl="1"/>
            <a:r>
              <a:rPr lang="en-US" sz="2000" dirty="0"/>
              <a:t>Bolt</a:t>
            </a:r>
          </a:p>
          <a:p>
            <a:pPr lvl="1"/>
            <a:r>
              <a:rPr lang="en-US" sz="2000" dirty="0"/>
              <a:t>Locating pin</a:t>
            </a:r>
          </a:p>
          <a:p>
            <a:pPr lvl="1"/>
            <a:r>
              <a:rPr lang="en-US" sz="2000" dirty="0"/>
              <a:t>Washer</a:t>
            </a:r>
          </a:p>
          <a:p>
            <a:pPr lvl="1"/>
            <a:r>
              <a:rPr lang="en-US" sz="2000" dirty="0"/>
              <a:t>Nut</a:t>
            </a:r>
          </a:p>
          <a:p>
            <a:r>
              <a:rPr lang="en-US" sz="2000" dirty="0"/>
              <a:t>Over 1500 images for each class</a:t>
            </a:r>
          </a:p>
          <a:p>
            <a:endParaRPr lang="en-US" sz="2000" dirty="0"/>
          </a:p>
        </p:txBody>
      </p:sp>
      <p:pic>
        <p:nvPicPr>
          <p:cNvPr id="14" name="Picture 4" descr="Metal nuts and bolts">
            <a:extLst>
              <a:ext uri="{FF2B5EF4-FFF2-40B4-BE49-F238E27FC236}">
                <a16:creationId xmlns:a16="http://schemas.microsoft.com/office/drawing/2014/main" id="{1FE56890-B03E-A3F1-A833-1291FF60F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0" r="1845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15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4E62D-DC5E-C973-BB1A-7CA5BDAC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pic>
        <p:nvPicPr>
          <p:cNvPr id="5" name="Content Placeholder 4" descr="A group of different types of nuts and washers&#10;&#10;Description automatically generated">
            <a:extLst>
              <a:ext uri="{FF2B5EF4-FFF2-40B4-BE49-F238E27FC236}">
                <a16:creationId xmlns:a16="http://schemas.microsoft.com/office/drawing/2014/main" id="{7B591A7C-81E0-0CFF-F7EA-A499396C9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45" y="643466"/>
            <a:ext cx="544344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3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D166F-A6B7-DE14-EFE8-F4604455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8BD09-B83D-2381-9BDB-6CF440A7D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51382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02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CF91F-5CE3-BD16-527F-0DE97C69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7F7C-6116-384A-6B0D-4C606394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Checking data files for each set</a:t>
            </a:r>
          </a:p>
          <a:p>
            <a:r>
              <a:rPr lang="en-US" sz="2000"/>
              <a:t>Plotting images (original and gray scale)</a:t>
            </a:r>
          </a:p>
          <a:p>
            <a:r>
              <a:rPr lang="en-US" sz="2000"/>
              <a:t>Image resizing</a:t>
            </a:r>
          </a:p>
        </p:txBody>
      </p:sp>
    </p:spTree>
    <p:extLst>
      <p:ext uri="{BB962C8B-B14F-4D97-AF65-F5344CB8AC3E}">
        <p14:creationId xmlns:p14="http://schemas.microsoft.com/office/powerpoint/2010/main" val="179026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72A60-1F99-C118-DC31-04C05759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6FCBB1-8B4A-ED33-D17C-FEA915C9C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8313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35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B1F5B-4136-4A69-58F3-9D7298EB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Augmentation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96DD2-40B6-3B93-9C9A-47AA18318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268484"/>
              </p:ext>
            </p:extLst>
          </p:nvPr>
        </p:nvGraphicFramePr>
        <p:xfrm>
          <a:off x="4938688" y="734258"/>
          <a:ext cx="6666834" cy="5409760"/>
        </p:xfrm>
        <a:graphic>
          <a:graphicData uri="http://schemas.openxmlformats.org/drawingml/2006/table">
            <a:tbl>
              <a:tblPr firstRow="1" bandRow="1">
                <a:noFill/>
                <a:tableStyleId>{5940675A-B579-460E-94D1-54222C63F5DA}</a:tableStyleId>
              </a:tblPr>
              <a:tblGrid>
                <a:gridCol w="3927896">
                  <a:extLst>
                    <a:ext uri="{9D8B030D-6E8A-4147-A177-3AD203B41FA5}">
                      <a16:colId xmlns:a16="http://schemas.microsoft.com/office/drawing/2014/main" val="2012296884"/>
                    </a:ext>
                  </a:extLst>
                </a:gridCol>
                <a:gridCol w="2738938">
                  <a:extLst>
                    <a:ext uri="{9D8B030D-6E8A-4147-A177-3AD203B41FA5}">
                      <a16:colId xmlns:a16="http://schemas.microsoft.com/office/drawing/2014/main" val="1285430758"/>
                    </a:ext>
                  </a:extLst>
                </a:gridCol>
              </a:tblGrid>
              <a:tr h="1081952">
                <a:tc>
                  <a:txBody>
                    <a:bodyPr/>
                    <a:lstStyle/>
                    <a:p>
                      <a:r>
                        <a:rPr lang="en-US" sz="3100" b="1">
                          <a:solidFill>
                            <a:srgbClr val="FFFFFF"/>
                          </a:solidFill>
                        </a:rPr>
                        <a:t>Parameters</a:t>
                      </a:r>
                    </a:p>
                  </a:txBody>
                  <a:tcPr marL="445859" marR="267515" marT="267515" marB="26751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100" b="1" dirty="0">
                        <a:solidFill>
                          <a:srgbClr val="FFFFFF"/>
                        </a:solidFill>
                      </a:endParaRPr>
                    </a:p>
                  </a:txBody>
                  <a:tcPr marL="445859" marR="267515" marT="267515" marB="26751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89710"/>
                  </a:ext>
                </a:extLst>
              </a:tr>
              <a:tr h="1081952">
                <a:tc>
                  <a:txBody>
                    <a:bodyPr/>
                    <a:lstStyle/>
                    <a:p>
                      <a:r>
                        <a:rPr lang="en-US" sz="31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RandomFlip</a:t>
                      </a:r>
                      <a:endParaRPr lang="en-US" sz="3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45859" marR="267515" marT="267515" marB="26751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Horizontal</a:t>
                      </a:r>
                    </a:p>
                  </a:txBody>
                  <a:tcPr marL="445859" marR="267515" marT="267515" marB="26751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07109"/>
                  </a:ext>
                </a:extLst>
              </a:tr>
              <a:tr h="1081952">
                <a:tc>
                  <a:txBody>
                    <a:bodyPr/>
                    <a:lstStyle/>
                    <a:p>
                      <a:r>
                        <a:rPr lang="en-US" sz="3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RandomRotation</a:t>
                      </a:r>
                      <a:endParaRPr lang="en-US" sz="3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45859" marR="267515" marT="267515" marB="26751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0.3</a:t>
                      </a:r>
                    </a:p>
                  </a:txBody>
                  <a:tcPr marL="445859" marR="267515" marT="267515" marB="26751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13750"/>
                  </a:ext>
                </a:extLst>
              </a:tr>
              <a:tr h="1081952">
                <a:tc>
                  <a:txBody>
                    <a:bodyPr/>
                    <a:lstStyle/>
                    <a:p>
                      <a:r>
                        <a:rPr lang="en-US" sz="3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RandomBrightness</a:t>
                      </a:r>
                      <a:endParaRPr lang="en-US" sz="3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45859" marR="267515" marT="267515" marB="26751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0.3</a:t>
                      </a:r>
                    </a:p>
                  </a:txBody>
                  <a:tcPr marL="445859" marR="267515" marT="267515" marB="267515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56721"/>
                  </a:ext>
                </a:extLst>
              </a:tr>
              <a:tr h="1081952">
                <a:tc>
                  <a:txBody>
                    <a:bodyPr/>
                    <a:lstStyle/>
                    <a:p>
                      <a:r>
                        <a:rPr lang="en-US" sz="3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RandomZoom</a:t>
                      </a:r>
                      <a:endParaRPr lang="en-US" sz="3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45859" marR="267515" marT="267515" marB="26751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0.2</a:t>
                      </a:r>
                    </a:p>
                  </a:txBody>
                  <a:tcPr marL="445859" marR="267515" marT="267515" marB="26751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1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43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ct graphic of red blue smoke">
            <a:extLst>
              <a:ext uri="{FF2B5EF4-FFF2-40B4-BE49-F238E27FC236}">
                <a16:creationId xmlns:a16="http://schemas.microsoft.com/office/drawing/2014/main" id="{E1844FF2-3F91-82D2-FB0F-6BA176E6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A18F2-FF6B-C823-0040-9D8E2A39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First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Calibri</vt:lpstr>
      <vt:lpstr>Calibri Light</vt:lpstr>
      <vt:lpstr>Office Theme</vt:lpstr>
      <vt:lpstr>Mechanical Parts Classifyer with Convolutional Neural Network</vt:lpstr>
      <vt:lpstr>Introduction</vt:lpstr>
      <vt:lpstr>Data Set</vt:lpstr>
      <vt:lpstr>Examples</vt:lpstr>
      <vt:lpstr>Steps</vt:lpstr>
      <vt:lpstr>EDA</vt:lpstr>
      <vt:lpstr>Data Preprocessing</vt:lpstr>
      <vt:lpstr>Data Augmentation</vt:lpstr>
      <vt:lpstr>First Model</vt:lpstr>
      <vt:lpstr>Model Training</vt:lpstr>
      <vt:lpstr>Model Compiler</vt:lpstr>
      <vt:lpstr>Model Evaluation</vt:lpstr>
      <vt:lpstr>Model Evaluation</vt:lpstr>
      <vt:lpstr>Second Model</vt:lpstr>
      <vt:lpstr>Model Training</vt:lpstr>
      <vt:lpstr>Model Compiler</vt:lpstr>
      <vt:lpstr>Model Evaluation</vt:lpstr>
      <vt:lpstr>Model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Parts Prediction with Convolutional Neural Network</dc:title>
  <dc:creator>Arsyan Sugiri</dc:creator>
  <cp:lastModifiedBy>Arsyan Sugiri</cp:lastModifiedBy>
  <cp:revision>9</cp:revision>
  <dcterms:created xsi:type="dcterms:W3CDTF">2023-09-03T13:40:37Z</dcterms:created>
  <dcterms:modified xsi:type="dcterms:W3CDTF">2023-10-23T16:53:15Z</dcterms:modified>
</cp:coreProperties>
</file>