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6:32.61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1,'4212'0,"-4186"0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7:25.55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12586,'0'-12554,"0"12522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7:28.62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0,'0'511,"0"-475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7:45.84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4041 0,'-4004'0,"3967"0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8:15.82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83 1,'0'11760,"0"-10468,0-1266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04:38:18.06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83 21,'0'-9,"0"-3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F450-BCAE-7A56-9372-36A4F57E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CD1A-C3CF-4163-BB66-9241E351D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949D-D630-93EB-90BF-5678976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5230-3FAE-723B-A0F1-EA1DCAB5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43B1-B0A2-11C2-3921-55D1E9AA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B294-F54E-E963-CACE-645ABA71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BD86F-388F-C159-C7FB-E8884D20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8634-E2B3-D007-3099-A54F7A63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AD3-AD80-FA9C-4574-08FA4276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CA57-F267-21D4-F6C3-42AD318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374FC-298B-4CD3-15DB-58999FDBB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35B2-2E04-9C60-2CBE-6B2DD396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1278-99A9-DE53-C29C-BD00EB9F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ABBA-F109-9EDF-A90C-DC403692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BD0A-6794-2662-7D56-0805340A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6401-4909-3237-7C77-27749F8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F63C-4CCE-8B5A-4C80-D264F248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B53F-4CDB-4B40-2FF9-30EEFED8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22BE-A65E-29E8-6FA2-A33C9C65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E8E2-1BE1-EB1A-07BC-175FFC8C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97DD-CD73-7295-99BD-395DBDED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230E-CBC6-3926-D930-96FFE35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2DEF-02FB-2235-8694-228C86DE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A821-03E0-4FB0-4A5C-BD657848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1312-4252-FCE1-DE36-A7F3471A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4A69-583F-38F7-9E06-154F4A02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70C0-8C99-C8C9-9CF0-71EA9F6F6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57B-25DA-3F8C-7B7D-FD719837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1706-201D-9E60-AD3A-4CCAE2F9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E7A4-8AE4-B364-5416-67AB6FEE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49099-E5C6-6161-C570-679259FB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161-AD1C-C9CF-BC3B-6D70B5D3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AB4E-C05B-4449-6A40-11EB30E9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A349E-7E95-25EC-F617-6527C6B6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6121-187A-1235-0503-566FB480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57C04-233F-3034-651C-540AB9874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CC867-E251-C07E-D1CC-C22247E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BF53C-6ADA-3FB3-8F4B-36C34116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7608C-9386-00D8-14A2-74A5C0E8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FA73-02A4-13A7-DA51-5658D71D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089C8-C313-333D-F7A9-64AF220F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73ECC-F1B8-0469-1B64-853E4A87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D105-932F-6094-A81B-B257CA2A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FD786-F21F-B5E6-D4E8-B9CF4C63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25B6F-0BD0-1C4B-9F94-4E321610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F7C3-60FF-EAB1-A10A-0B1B3921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3A9B-927A-265F-54BC-1B974C4B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F39D-4AC9-1A1D-B1D7-5CAFAA1C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5787-AC60-95BE-C7EA-85D032F3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C34B-6C01-E474-E846-0E2212FF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4055-6D12-A523-C6E0-4C563370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2FA5A-B3B1-9E06-2AD5-9CED73C1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D20E-A277-FA76-1920-FE803498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B42A0-E1B8-4343-2D3F-707A89D99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62681-7DF4-AF5B-D596-234BB833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1FB3-4901-05C6-6115-D0FB52A4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39EF-0BBB-0008-A819-DB25F695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53F3-4E68-5460-FCEA-5AC49485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D21FB-1775-B76E-1BD3-6AAD2ADF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85E8-F247-6617-8BC8-D83EFA55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BE-E2DA-B3F3-0A58-1407A42A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AD7D-700A-4A6E-94D6-7070868D81D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6A2F-D716-1DF0-69E4-9594FD40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1214-C200-C594-6095-A73B789A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5237-5EB5-43B4-AB53-8FD46F37F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0EB9C-9EA5-C45E-2D12-AC24A504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Pistachio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09AE-3453-A751-C28D-CADC3B40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Abi Sugiri RTM 021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owl of nuts with leaves&#10;&#10;Description automatically generated">
            <a:extLst>
              <a:ext uri="{FF2B5EF4-FFF2-40B4-BE49-F238E27FC236}">
                <a16:creationId xmlns:a16="http://schemas.microsoft.com/office/drawing/2014/main" id="{7D905ABA-49E3-2782-BB59-825F1E8B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478789"/>
            <a:ext cx="6408836" cy="37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istachios falling&#10;&#10;Description automatically generated">
            <a:extLst>
              <a:ext uri="{FF2B5EF4-FFF2-40B4-BE49-F238E27FC236}">
                <a16:creationId xmlns:a16="http://schemas.microsoft.com/office/drawing/2014/main" id="{B08CCCF0-A084-3C34-783B-00EC85D28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r="13818" b="52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39D3-ABD7-C85C-3B29-C5BBE747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3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784D5-83C3-BC0E-CB79-0ACCBBD2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B34-2C07-ADC4-64C5-76404AFA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Problem Background</a:t>
            </a:r>
          </a:p>
          <a:p>
            <a:r>
              <a:rPr lang="en-US" sz="2000" dirty="0"/>
              <a:t>Main Objective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stachio nut with a diagram&#10;&#10;Description automatically generated">
            <a:extLst>
              <a:ext uri="{FF2B5EF4-FFF2-40B4-BE49-F238E27FC236}">
                <a16:creationId xmlns:a16="http://schemas.microsoft.com/office/drawing/2014/main" id="{9AAE3C9C-5D03-4449-1A89-44ACE9E3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487277"/>
            <a:ext cx="5150277" cy="37081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AB3A6-E7AA-403D-3949-1682A30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Exploratory 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39C5-2834-DAFD-5DC8-32E865C1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1700" dirty="0"/>
              <a:t>Checking Data type</a:t>
            </a:r>
          </a:p>
          <a:p>
            <a:r>
              <a:rPr lang="en-US" sz="1700" dirty="0"/>
              <a:t>Missing Value</a:t>
            </a:r>
          </a:p>
          <a:p>
            <a:r>
              <a:rPr lang="en-US" sz="1700" dirty="0"/>
              <a:t>Cardinality</a:t>
            </a:r>
          </a:p>
          <a:p>
            <a:r>
              <a:rPr lang="en-US" sz="1700" dirty="0"/>
              <a:t>Basic Statistics:</a:t>
            </a:r>
          </a:p>
          <a:p>
            <a:pPr lvl="1"/>
            <a:r>
              <a:rPr lang="en-US" sz="1700" dirty="0"/>
              <a:t>Mean</a:t>
            </a:r>
          </a:p>
          <a:p>
            <a:pPr lvl="1"/>
            <a:r>
              <a:rPr lang="en-US" sz="1700" dirty="0"/>
              <a:t>Std.</a:t>
            </a:r>
          </a:p>
          <a:p>
            <a:pPr lvl="1"/>
            <a:r>
              <a:rPr lang="en-US" sz="1700" dirty="0"/>
              <a:t>Min.</a:t>
            </a:r>
          </a:p>
          <a:p>
            <a:pPr lvl="1"/>
            <a:r>
              <a:rPr lang="en-US" sz="1700" dirty="0"/>
              <a:t>Max.</a:t>
            </a:r>
          </a:p>
          <a:p>
            <a:pPr lvl="1"/>
            <a:r>
              <a:rPr lang="en-US" sz="1700" dirty="0"/>
              <a:t>Etc.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3985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AA33-4D35-0892-B5E1-B903DDEA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  <a:endParaRPr lang="en-US" dirty="0"/>
          </a:p>
        </p:txBody>
      </p:sp>
      <p:pic>
        <p:nvPicPr>
          <p:cNvPr id="5" name="Content Placeholder 4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6C479145-CBBD-2013-1D49-859E57B85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67" y="1017971"/>
            <a:ext cx="8453108" cy="5474904"/>
          </a:xfrm>
        </p:spPr>
      </p:pic>
    </p:spTree>
    <p:extLst>
      <p:ext uri="{BB962C8B-B14F-4D97-AF65-F5344CB8AC3E}">
        <p14:creationId xmlns:p14="http://schemas.microsoft.com/office/powerpoint/2010/main" val="36921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60298-A5CA-1E4D-29C6-7E8E26A3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/>
              <a:t>Feature Engineering (Preprocessing)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1A51-8FAC-D94D-FA71-5BA500E4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Feature Selection</a:t>
            </a:r>
          </a:p>
          <a:p>
            <a:r>
              <a:rPr lang="en-US" sz="2200" dirty="0"/>
              <a:t>Splitting into Features (X) and Target (y)</a:t>
            </a:r>
          </a:p>
          <a:p>
            <a:r>
              <a:rPr lang="en-US" sz="2200" dirty="0"/>
              <a:t>Splitting Dataset into Train and Testing set</a:t>
            </a:r>
          </a:p>
          <a:p>
            <a:r>
              <a:rPr lang="en-US" sz="2200" dirty="0"/>
              <a:t>Splitting into Nominal and Categorical columns</a:t>
            </a:r>
          </a:p>
          <a:p>
            <a:r>
              <a:rPr lang="en-US" sz="2200" dirty="0"/>
              <a:t>Outlier detection and Handling</a:t>
            </a:r>
          </a:p>
          <a:p>
            <a:r>
              <a:rPr lang="en-US" sz="2200" dirty="0"/>
              <a:t>Feature Scaling of Nominal Columns</a:t>
            </a:r>
          </a:p>
          <a:p>
            <a:r>
              <a:rPr lang="en-US" sz="2200" dirty="0"/>
              <a:t>Encoding of Categorical Column</a:t>
            </a:r>
          </a:p>
          <a:p>
            <a:r>
              <a:rPr lang="en-US" sz="2200" dirty="0"/>
              <a:t>Merging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426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87B93-8EF5-D29F-1294-4FBA0767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Models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B7F677-195C-8133-A42D-62584F49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2000"/>
              <a:t>Support Vector Machine (SVM) - Classifier</a:t>
            </a:r>
          </a:p>
          <a:p>
            <a:r>
              <a:rPr lang="en-US" sz="2000"/>
              <a:t>Decision Tree Classifier (DT)</a:t>
            </a:r>
          </a:p>
          <a:p>
            <a:r>
              <a:rPr lang="en-US" sz="2000"/>
              <a:t>Random Forest Classifier (RF)</a:t>
            </a:r>
          </a:p>
          <a:p>
            <a:r>
              <a:rPr lang="en-US" sz="2000"/>
              <a:t>K Nearest Neighbors Classifier (KNN)</a:t>
            </a:r>
          </a:p>
          <a:p>
            <a:r>
              <a:rPr lang="en-US" sz="2000"/>
              <a:t>Naïve Bayes (NB)</a:t>
            </a:r>
          </a:p>
          <a:p>
            <a:endParaRPr lang="en-US" sz="2000"/>
          </a:p>
        </p:txBody>
      </p:sp>
      <p:pic>
        <p:nvPicPr>
          <p:cNvPr id="15" name="Picture 4" descr="Programming data on computer monitor">
            <a:extLst>
              <a:ext uri="{FF2B5EF4-FFF2-40B4-BE49-F238E27FC236}">
                <a16:creationId xmlns:a16="http://schemas.microsoft.com/office/drawing/2014/main" id="{1907A889-3C07-4A30-EA76-D18AE3B13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9" r="15814" b="-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006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9E72F72-F329-5B8C-0C37-32A73238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91741"/>
            <a:ext cx="10905066" cy="42745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1E634B-1246-392F-CAB3-CDC63E0FEE53}"/>
                  </a:ext>
                </a:extLst>
              </p14:cNvPr>
              <p14:cNvContentPartPr/>
              <p14:nvPr/>
            </p14:nvContentPartPr>
            <p14:xfrm>
              <a:off x="6648207" y="5827790"/>
              <a:ext cx="1526041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1E634B-1246-392F-CAB3-CDC63E0FEE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5207" y="5765150"/>
                <a:ext cx="1651681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9DA09A-0E22-1FC9-1B11-BE5B0F247B8F}"/>
                  </a:ext>
                </a:extLst>
              </p14:cNvPr>
              <p14:cNvContentPartPr/>
              <p14:nvPr/>
            </p14:nvContentPartPr>
            <p14:xfrm>
              <a:off x="8174608" y="1170110"/>
              <a:ext cx="360" cy="453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9DA09A-0E22-1FC9-1B11-BE5B0F247B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1608" y="1107110"/>
                <a:ext cx="126000" cy="46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FED236-E750-39B1-A974-D5DDD5B287F0}"/>
                  </a:ext>
                </a:extLst>
              </p14:cNvPr>
              <p14:cNvContentPartPr/>
              <p14:nvPr/>
            </p14:nvContentPartPr>
            <p14:xfrm>
              <a:off x="8174608" y="5616830"/>
              <a:ext cx="360" cy="19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FED236-E750-39B1-A974-D5DDD5B287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11608" y="5553830"/>
                <a:ext cx="1260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EBFDB9-15E0-280D-EC89-990E0BFC6BC2}"/>
                  </a:ext>
                </a:extLst>
              </p14:cNvPr>
              <p14:cNvContentPartPr/>
              <p14:nvPr/>
            </p14:nvContentPartPr>
            <p14:xfrm>
              <a:off x="6718768" y="1140590"/>
              <a:ext cx="1455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EBFDB9-15E0-280D-EC89-990E0BFC6B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5768" y="1077590"/>
                <a:ext cx="15807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BE84A9-9638-F4D6-BAF9-57062B35628C}"/>
              </a:ext>
            </a:extLst>
          </p:cNvPr>
          <p:cNvGrpSpPr/>
          <p:nvPr/>
        </p:nvGrpSpPr>
        <p:grpSpPr>
          <a:xfrm>
            <a:off x="6648207" y="1105670"/>
            <a:ext cx="45719" cy="4708440"/>
            <a:chOff x="6648208" y="1194230"/>
            <a:chExt cx="360" cy="46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8C9656-55DD-0148-1CEC-41F58AEA8B38}"/>
                    </a:ext>
                  </a:extLst>
                </p14:cNvPr>
                <p14:cNvContentPartPr/>
                <p14:nvPr/>
              </p14:nvContentPartPr>
              <p14:xfrm>
                <a:off x="6648208" y="1194230"/>
                <a:ext cx="360" cy="46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8C9656-55DD-0148-1CEC-41F58AEA8B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5208" y="1132304"/>
                  <a:ext cx="126000" cy="4779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2DDA55-FD35-389A-3DD0-4F7295014B68}"/>
                    </a:ext>
                  </a:extLst>
                </p14:cNvPr>
                <p14:cNvContentPartPr/>
                <p14:nvPr/>
              </p14:nvContentPartPr>
              <p14:xfrm>
                <a:off x="6648208" y="1224110"/>
                <a:ext cx="360" cy="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2DDA55-FD35-389A-3DD0-4F7295014B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85208" y="1163974"/>
                  <a:ext cx="126000" cy="12748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58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2617-8C13-C260-9A13-569A87C4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9E113-7D21-77A1-A97A-6926E2BE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962" y="1801266"/>
            <a:ext cx="5715495" cy="4176122"/>
          </a:xfrm>
        </p:spPr>
      </p:pic>
    </p:spTree>
    <p:extLst>
      <p:ext uri="{BB962C8B-B14F-4D97-AF65-F5344CB8AC3E}">
        <p14:creationId xmlns:p14="http://schemas.microsoft.com/office/powerpoint/2010/main" val="190859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3EE7-0159-CF69-B5F1-C4516559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C572B-93A2-8430-D73A-2E79DE34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789" y="2526559"/>
            <a:ext cx="7746421" cy="1804882"/>
          </a:xfrm>
        </p:spPr>
      </p:pic>
    </p:spTree>
    <p:extLst>
      <p:ext uri="{BB962C8B-B14F-4D97-AF65-F5344CB8AC3E}">
        <p14:creationId xmlns:p14="http://schemas.microsoft.com/office/powerpoint/2010/main" val="425523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Pistachio Classification</vt:lpstr>
      <vt:lpstr>Introduction</vt:lpstr>
      <vt:lpstr>Exploratory Data Analysis</vt:lpstr>
      <vt:lpstr>EDA</vt:lpstr>
      <vt:lpstr>Feature Engineering (Preprocessing)</vt:lpstr>
      <vt:lpstr>Models</vt:lpstr>
      <vt:lpstr>PowerPoint Presentation</vt:lpstr>
      <vt:lpstr>Model Improvement</vt:lpstr>
      <vt:lpstr>Model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Pistachio Classification</dc:title>
  <dc:creator>Arsyan Sugiri</dc:creator>
  <cp:lastModifiedBy>Arsyan Sugiri</cp:lastModifiedBy>
  <cp:revision>4</cp:revision>
  <dcterms:created xsi:type="dcterms:W3CDTF">2023-08-23T02:00:50Z</dcterms:created>
  <dcterms:modified xsi:type="dcterms:W3CDTF">2023-08-23T17:00:09Z</dcterms:modified>
</cp:coreProperties>
</file>