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sldIdLst>
    <p:sldId id="256" r:id="rId5"/>
    <p:sldId id="257" r:id="rId6"/>
    <p:sldId id="287" r:id="rId7"/>
    <p:sldId id="258" r:id="rId8"/>
    <p:sldId id="271" r:id="rId9"/>
    <p:sldId id="282" r:id="rId10"/>
    <p:sldId id="293" r:id="rId11"/>
    <p:sldId id="294" r:id="rId12"/>
    <p:sldId id="295" r:id="rId13"/>
    <p:sldId id="283" r:id="rId14"/>
    <p:sldId id="280" r:id="rId15"/>
    <p:sldId id="281" r:id="rId16"/>
    <p:sldId id="279" r:id="rId17"/>
    <p:sldId id="288" r:id="rId18"/>
    <p:sldId id="275" r:id="rId19"/>
    <p:sldId id="292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2EB3B0-1D8B-4975-A862-031C821A27AD}" v="7" dt="2020-07-08T03:26:10.803"/>
    <p1510:client id="{3D1459F6-8A77-4388-83DA-BBECE4F1716C}" v="333" dt="2020-07-08T00:19:32.18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35" autoAdjust="0"/>
    <p:restoredTop sz="94674" autoAdjust="0"/>
  </p:normalViewPr>
  <p:slideViewPr>
    <p:cSldViewPr snapToGrid="0">
      <p:cViewPr varScale="1">
        <p:scale>
          <a:sx n="62" d="100"/>
          <a:sy n="62" d="100"/>
        </p:scale>
        <p:origin x="600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vhishek Biswas" userId="488fb50c-bdd7-47bf-8bb2-e70453b273ef" providerId="ADAL" clId="{322EB3B0-1D8B-4975-A862-031C821A27AD}"/>
    <pc:docChg chg="undo redo custSel mod addSld delSld modSld">
      <pc:chgData name="Avhishek Biswas" userId="488fb50c-bdd7-47bf-8bb2-e70453b273ef" providerId="ADAL" clId="{322EB3B0-1D8B-4975-A862-031C821A27AD}" dt="2020-07-08T01:43:07.444" v="781" actId="27636"/>
      <pc:docMkLst>
        <pc:docMk/>
      </pc:docMkLst>
      <pc:sldChg chg="addSp delSp modSp mod delDesignElem">
        <pc:chgData name="Avhishek Biswas" userId="488fb50c-bdd7-47bf-8bb2-e70453b273ef" providerId="ADAL" clId="{322EB3B0-1D8B-4975-A862-031C821A27AD}" dt="2020-07-08T01:11:31.328" v="248" actId="255"/>
        <pc:sldMkLst>
          <pc:docMk/>
          <pc:sldMk cId="0" sldId="256"/>
        </pc:sldMkLst>
        <pc:spChg chg="mod">
          <ac:chgData name="Avhishek Biswas" userId="488fb50c-bdd7-47bf-8bb2-e70453b273ef" providerId="ADAL" clId="{322EB3B0-1D8B-4975-A862-031C821A27AD}" dt="2020-07-08T01:11:31.328" v="248" actId="255"/>
          <ac:spMkLst>
            <pc:docMk/>
            <pc:sldMk cId="0" sldId="256"/>
            <ac:spMk id="2" creationId="{315AA3E8-4093-489F-AF3C-D4ED4EDC672B}"/>
          </ac:spMkLst>
        </pc:spChg>
        <pc:spChg chg="mod">
          <ac:chgData name="Avhishek Biswas" userId="488fb50c-bdd7-47bf-8bb2-e70453b273ef" providerId="ADAL" clId="{322EB3B0-1D8B-4975-A862-031C821A27AD}" dt="2020-07-08T01:11:16.865" v="247" actId="207"/>
          <ac:spMkLst>
            <pc:docMk/>
            <pc:sldMk cId="0" sldId="256"/>
            <ac:spMk id="3" creationId="{1C6B68B2-FE25-4672-9B75-DF92ACBFC108}"/>
          </ac:spMkLst>
        </pc:spChg>
        <pc:spChg chg="add del">
          <ac:chgData name="Avhishek Biswas" userId="488fb50c-bdd7-47bf-8bb2-e70453b273ef" providerId="ADAL" clId="{322EB3B0-1D8B-4975-A862-031C821A27AD}" dt="2020-07-08T01:01:21.629" v="156"/>
          <ac:spMkLst>
            <pc:docMk/>
            <pc:sldMk cId="0" sldId="256"/>
            <ac:spMk id="47" creationId="{3B854194-185D-494D-905C-7C7CB2E30F6E}"/>
          </ac:spMkLst>
        </pc:spChg>
        <pc:spChg chg="add del">
          <ac:chgData name="Avhishek Biswas" userId="488fb50c-bdd7-47bf-8bb2-e70453b273ef" providerId="ADAL" clId="{322EB3B0-1D8B-4975-A862-031C821A27AD}" dt="2020-07-08T01:01:21.629" v="156"/>
          <ac:spMkLst>
            <pc:docMk/>
            <pc:sldMk cId="0" sldId="256"/>
            <ac:spMk id="49" creationId="{B4F5FA0D-0104-4987-8241-EFF7C85B88DE}"/>
          </ac:spMkLst>
        </pc:spChg>
        <pc:picChg chg="add del">
          <ac:chgData name="Avhishek Biswas" userId="488fb50c-bdd7-47bf-8bb2-e70453b273ef" providerId="ADAL" clId="{322EB3B0-1D8B-4975-A862-031C821A27AD}" dt="2020-07-08T01:01:21.629" v="156"/>
          <ac:picMkLst>
            <pc:docMk/>
            <pc:sldMk cId="0" sldId="256"/>
            <ac:picMk id="51" creationId="{2897127E-6CEF-446C-BE87-93B7C46E49D1}"/>
          </ac:picMkLst>
        </pc:picChg>
      </pc:sldChg>
      <pc:sldChg chg="addSp delSp modSp mod delDesignElem">
        <pc:chgData name="Avhishek Biswas" userId="488fb50c-bdd7-47bf-8bb2-e70453b273ef" providerId="ADAL" clId="{322EB3B0-1D8B-4975-A862-031C821A27AD}" dt="2020-07-08T01:42:35.031" v="778" actId="20577"/>
        <pc:sldMkLst>
          <pc:docMk/>
          <pc:sldMk cId="0" sldId="257"/>
        </pc:sldMkLst>
        <pc:spChg chg="add del">
          <ac:chgData name="Avhishek Biswas" userId="488fb50c-bdd7-47bf-8bb2-e70453b273ef" providerId="ADAL" clId="{322EB3B0-1D8B-4975-A862-031C821A27AD}" dt="2020-07-08T01:01:21.629" v="156"/>
          <ac:spMkLst>
            <pc:docMk/>
            <pc:sldMk cId="0" sldId="257"/>
            <ac:spMk id="192" creationId="{4351DFE5-F63D-4BE0-BDA9-E3EB88F01AA5}"/>
          </ac:spMkLst>
        </pc:spChg>
        <pc:spChg chg="mod">
          <ac:chgData name="Avhishek Biswas" userId="488fb50c-bdd7-47bf-8bb2-e70453b273ef" providerId="ADAL" clId="{322EB3B0-1D8B-4975-A862-031C821A27AD}" dt="2020-07-08T01:42:35.031" v="778" actId="20577"/>
          <ac:spMkLst>
            <pc:docMk/>
            <pc:sldMk cId="0" sldId="257"/>
            <ac:spMk id="3075" creationId="{03CC22A4-42F3-472B-9C42-B91F739791FF}"/>
          </ac:spMkLst>
        </pc:spChg>
        <pc:picChg chg="add del">
          <ac:chgData name="Avhishek Biswas" userId="488fb50c-bdd7-47bf-8bb2-e70453b273ef" providerId="ADAL" clId="{322EB3B0-1D8B-4975-A862-031C821A27AD}" dt="2020-07-08T01:01:21.629" v="156"/>
          <ac:picMkLst>
            <pc:docMk/>
            <pc:sldMk cId="0" sldId="257"/>
            <ac:picMk id="193" creationId="{3AA16612-ACD2-4A16-8F2B-4514FD6BF28F}"/>
          </ac:picMkLst>
        </pc:picChg>
      </pc:sldChg>
      <pc:sldChg chg="addSp delSp modSp mod delDesignElem">
        <pc:chgData name="Avhishek Biswas" userId="488fb50c-bdd7-47bf-8bb2-e70453b273ef" providerId="ADAL" clId="{322EB3B0-1D8B-4975-A862-031C821A27AD}" dt="2020-07-08T01:12:39.919" v="286" actId="255"/>
        <pc:sldMkLst>
          <pc:docMk/>
          <pc:sldMk cId="0" sldId="258"/>
        </pc:sldMkLst>
        <pc:spChg chg="add del">
          <ac:chgData name="Avhishek Biswas" userId="488fb50c-bdd7-47bf-8bb2-e70453b273ef" providerId="ADAL" clId="{322EB3B0-1D8B-4975-A862-031C821A27AD}" dt="2020-07-08T01:01:21.629" v="156"/>
          <ac:spMkLst>
            <pc:docMk/>
            <pc:sldMk cId="0" sldId="258"/>
            <ac:spMk id="136" creationId="{FC7A3AA1-44C4-4CBE-8808-D86A411AD665}"/>
          </ac:spMkLst>
        </pc:spChg>
        <pc:spChg chg="add del">
          <ac:chgData name="Avhishek Biswas" userId="488fb50c-bdd7-47bf-8bb2-e70453b273ef" providerId="ADAL" clId="{322EB3B0-1D8B-4975-A862-031C821A27AD}" dt="2020-07-08T01:01:21.629" v="156"/>
          <ac:spMkLst>
            <pc:docMk/>
            <pc:sldMk cId="0" sldId="258"/>
            <ac:spMk id="140" creationId="{091C9E05-1ED5-4438-8E0F-38219974999F}"/>
          </ac:spMkLst>
        </pc:spChg>
        <pc:spChg chg="mod">
          <ac:chgData name="Avhishek Biswas" userId="488fb50c-bdd7-47bf-8bb2-e70453b273ef" providerId="ADAL" clId="{322EB3B0-1D8B-4975-A862-031C821A27AD}" dt="2020-07-08T01:12:39.919" v="286" actId="255"/>
          <ac:spMkLst>
            <pc:docMk/>
            <pc:sldMk cId="0" sldId="258"/>
            <ac:spMk id="4098" creationId="{566F80CA-25BE-4F1C-B407-2C1AE7AB47C0}"/>
          </ac:spMkLst>
        </pc:spChg>
        <pc:picChg chg="mod">
          <ac:chgData name="Avhishek Biswas" userId="488fb50c-bdd7-47bf-8bb2-e70453b273ef" providerId="ADAL" clId="{322EB3B0-1D8B-4975-A862-031C821A27AD}" dt="2020-07-08T00:58:40.620" v="104"/>
          <ac:picMkLst>
            <pc:docMk/>
            <pc:sldMk cId="0" sldId="258"/>
            <ac:picMk id="17" creationId="{83759B59-9146-4762-A027-F5312B65F1F3}"/>
          </ac:picMkLst>
        </pc:picChg>
        <pc:picChg chg="add del">
          <ac:chgData name="Avhishek Biswas" userId="488fb50c-bdd7-47bf-8bb2-e70453b273ef" providerId="ADAL" clId="{322EB3B0-1D8B-4975-A862-031C821A27AD}" dt="2020-07-08T01:01:21.629" v="156"/>
          <ac:picMkLst>
            <pc:docMk/>
            <pc:sldMk cId="0" sldId="258"/>
            <ac:picMk id="138" creationId="{4FDAB746-A9A3-4EC2-8997-5EB71BC96424}"/>
          </ac:picMkLst>
        </pc:picChg>
      </pc:sldChg>
      <pc:sldChg chg="addSp delSp modSp mod delDesignElem">
        <pc:chgData name="Avhishek Biswas" userId="488fb50c-bdd7-47bf-8bb2-e70453b273ef" providerId="ADAL" clId="{322EB3B0-1D8B-4975-A862-031C821A27AD}" dt="2020-07-08T01:43:07.444" v="781" actId="27636"/>
        <pc:sldMkLst>
          <pc:docMk/>
          <pc:sldMk cId="0" sldId="271"/>
        </pc:sldMkLst>
        <pc:spChg chg="mod">
          <ac:chgData name="Avhishek Biswas" userId="488fb50c-bdd7-47bf-8bb2-e70453b273ef" providerId="ADAL" clId="{322EB3B0-1D8B-4975-A862-031C821A27AD}" dt="2020-07-08T01:43:07.444" v="781" actId="27636"/>
          <ac:spMkLst>
            <pc:docMk/>
            <pc:sldMk cId="0" sldId="271"/>
            <ac:spMk id="3" creationId="{49EC78E0-8740-43BC-8902-70803FD8A566}"/>
          </ac:spMkLst>
        </pc:spChg>
        <pc:spChg chg="add del">
          <ac:chgData name="Avhishek Biswas" userId="488fb50c-bdd7-47bf-8bb2-e70453b273ef" providerId="ADAL" clId="{322EB3B0-1D8B-4975-A862-031C821A27AD}" dt="2020-07-08T01:01:21.629" v="156"/>
          <ac:spMkLst>
            <pc:docMk/>
            <pc:sldMk cId="0" sldId="271"/>
            <ac:spMk id="71" creationId="{2CB6C291-6CAF-46DF-ACFF-AADF0FD03F58}"/>
          </ac:spMkLst>
        </pc:spChg>
        <pc:spChg chg="add del">
          <ac:chgData name="Avhishek Biswas" userId="488fb50c-bdd7-47bf-8bb2-e70453b273ef" providerId="ADAL" clId="{322EB3B0-1D8B-4975-A862-031C821A27AD}" dt="2020-07-08T01:01:21.629" v="156"/>
          <ac:spMkLst>
            <pc:docMk/>
            <pc:sldMk cId="0" sldId="271"/>
            <ac:spMk id="73" creationId="{4735DC46-5663-471D-AADB-81E00E65BCC6}"/>
          </ac:spMkLst>
        </pc:spChg>
        <pc:spChg chg="mod">
          <ac:chgData name="Avhishek Biswas" userId="488fb50c-bdd7-47bf-8bb2-e70453b273ef" providerId="ADAL" clId="{322EB3B0-1D8B-4975-A862-031C821A27AD}" dt="2020-07-08T01:12:49.496" v="287" actId="2711"/>
          <ac:spMkLst>
            <pc:docMk/>
            <pc:sldMk cId="0" sldId="271"/>
            <ac:spMk id="7170" creationId="{8535230D-19F6-483C-B8B9-BC6724FA182B}"/>
          </ac:spMkLst>
        </pc:spChg>
        <pc:picChg chg="add del">
          <ac:chgData name="Avhishek Biswas" userId="488fb50c-bdd7-47bf-8bb2-e70453b273ef" providerId="ADAL" clId="{322EB3B0-1D8B-4975-A862-031C821A27AD}" dt="2020-07-08T01:01:21.629" v="156"/>
          <ac:picMkLst>
            <pc:docMk/>
            <pc:sldMk cId="0" sldId="271"/>
            <ac:picMk id="75" creationId="{595E59CC-7059-4455-9789-EDFBBE8F5A98}"/>
          </ac:picMkLst>
        </pc:picChg>
      </pc:sldChg>
      <pc:sldChg chg="addSp delSp modSp mod delDesignElem">
        <pc:chgData name="Avhishek Biswas" userId="488fb50c-bdd7-47bf-8bb2-e70453b273ef" providerId="ADAL" clId="{322EB3B0-1D8B-4975-A862-031C821A27AD}" dt="2020-07-08T01:32:38.565" v="662" actId="2711"/>
        <pc:sldMkLst>
          <pc:docMk/>
          <pc:sldMk cId="0" sldId="275"/>
        </pc:sldMkLst>
        <pc:spChg chg="mod">
          <ac:chgData name="Avhishek Biswas" userId="488fb50c-bdd7-47bf-8bb2-e70453b273ef" providerId="ADAL" clId="{322EB3B0-1D8B-4975-A862-031C821A27AD}" dt="2020-07-08T01:08:31.699" v="200" actId="1076"/>
          <ac:spMkLst>
            <pc:docMk/>
            <pc:sldMk cId="0" sldId="275"/>
            <ac:spMk id="3" creationId="{761F3E9A-F9B7-4A4A-BF07-1FD094F40D18}"/>
          </ac:spMkLst>
        </pc:spChg>
        <pc:spChg chg="add del">
          <ac:chgData name="Avhishek Biswas" userId="488fb50c-bdd7-47bf-8bb2-e70453b273ef" providerId="ADAL" clId="{322EB3B0-1D8B-4975-A862-031C821A27AD}" dt="2020-07-08T01:01:21.629" v="156"/>
          <ac:spMkLst>
            <pc:docMk/>
            <pc:sldMk cId="0" sldId="275"/>
            <ac:spMk id="71" creationId="{4351DFE5-F63D-4BE0-BDA9-E3EB88F01AA5}"/>
          </ac:spMkLst>
        </pc:spChg>
        <pc:spChg chg="mod">
          <ac:chgData name="Avhishek Biswas" userId="488fb50c-bdd7-47bf-8bb2-e70453b273ef" providerId="ADAL" clId="{322EB3B0-1D8B-4975-A862-031C821A27AD}" dt="2020-07-08T01:32:38.565" v="662" actId="2711"/>
          <ac:spMkLst>
            <pc:docMk/>
            <pc:sldMk cId="0" sldId="275"/>
            <ac:spMk id="14338" creationId="{23B918AD-6238-43AB-935D-9783CF7B4AB4}"/>
          </ac:spMkLst>
        </pc:spChg>
        <pc:picChg chg="add del">
          <ac:chgData name="Avhishek Biswas" userId="488fb50c-bdd7-47bf-8bb2-e70453b273ef" providerId="ADAL" clId="{322EB3B0-1D8B-4975-A862-031C821A27AD}" dt="2020-07-08T01:01:21.629" v="156"/>
          <ac:picMkLst>
            <pc:docMk/>
            <pc:sldMk cId="0" sldId="275"/>
            <ac:picMk id="73" creationId="{3AA16612-ACD2-4A16-8F2B-4514FD6BF28F}"/>
          </ac:picMkLst>
        </pc:picChg>
      </pc:sldChg>
      <pc:sldChg chg="addSp delSp modSp mod delDesignElem">
        <pc:chgData name="Avhishek Biswas" userId="488fb50c-bdd7-47bf-8bb2-e70453b273ef" providerId="ADAL" clId="{322EB3B0-1D8B-4975-A862-031C821A27AD}" dt="2020-07-08T01:39:45.467" v="671" actId="13822"/>
        <pc:sldMkLst>
          <pc:docMk/>
          <pc:sldMk cId="2765636092" sldId="279"/>
        </pc:sldMkLst>
        <pc:spChg chg="add del">
          <ac:chgData name="Avhishek Biswas" userId="488fb50c-bdd7-47bf-8bb2-e70453b273ef" providerId="ADAL" clId="{322EB3B0-1D8B-4975-A862-031C821A27AD}" dt="2020-07-08T01:24:17.365" v="533" actId="26606"/>
          <ac:spMkLst>
            <pc:docMk/>
            <pc:sldMk cId="2765636092" sldId="279"/>
            <ac:spMk id="8" creationId="{F3060C83-F051-4F0E-ABAD-AA0DFC48B218}"/>
          </ac:spMkLst>
        </pc:spChg>
        <pc:spChg chg="add del">
          <ac:chgData name="Avhishek Biswas" userId="488fb50c-bdd7-47bf-8bb2-e70453b273ef" providerId="ADAL" clId="{322EB3B0-1D8B-4975-A862-031C821A27AD}" dt="2020-07-08T01:24:17.365" v="533" actId="26606"/>
          <ac:spMkLst>
            <pc:docMk/>
            <pc:sldMk cId="2765636092" sldId="279"/>
            <ac:spMk id="10" creationId="{83C98ABE-055B-441F-B07E-44F97F083C39}"/>
          </ac:spMkLst>
        </pc:spChg>
        <pc:spChg chg="add del">
          <ac:chgData name="Avhishek Biswas" userId="488fb50c-bdd7-47bf-8bb2-e70453b273ef" providerId="ADAL" clId="{322EB3B0-1D8B-4975-A862-031C821A27AD}" dt="2020-07-08T01:24:17.365" v="533" actId="26606"/>
          <ac:spMkLst>
            <pc:docMk/>
            <pc:sldMk cId="2765636092" sldId="279"/>
            <ac:spMk id="12" creationId="{29FDB030-9B49-4CED-8CCD-4D99382388AC}"/>
          </ac:spMkLst>
        </pc:spChg>
        <pc:spChg chg="add del">
          <ac:chgData name="Avhishek Biswas" userId="488fb50c-bdd7-47bf-8bb2-e70453b273ef" providerId="ADAL" clId="{322EB3B0-1D8B-4975-A862-031C821A27AD}" dt="2020-07-08T01:24:17.365" v="533" actId="26606"/>
          <ac:spMkLst>
            <pc:docMk/>
            <pc:sldMk cId="2765636092" sldId="279"/>
            <ac:spMk id="14" creationId="{3783CA14-24A1-485C-8B30-D6A5D87987AD}"/>
          </ac:spMkLst>
        </pc:spChg>
        <pc:spChg chg="add del">
          <ac:chgData name="Avhishek Biswas" userId="488fb50c-bdd7-47bf-8bb2-e70453b273ef" providerId="ADAL" clId="{322EB3B0-1D8B-4975-A862-031C821A27AD}" dt="2020-07-08T01:24:17.365" v="533" actId="26606"/>
          <ac:spMkLst>
            <pc:docMk/>
            <pc:sldMk cId="2765636092" sldId="279"/>
            <ac:spMk id="16" creationId="{9A97C86A-04D6-40F7-AE84-31AB43E6A846}"/>
          </ac:spMkLst>
        </pc:spChg>
        <pc:spChg chg="add del">
          <ac:chgData name="Avhishek Biswas" userId="488fb50c-bdd7-47bf-8bb2-e70453b273ef" providerId="ADAL" clId="{322EB3B0-1D8B-4975-A862-031C821A27AD}" dt="2020-07-08T01:24:17.365" v="533" actId="26606"/>
          <ac:spMkLst>
            <pc:docMk/>
            <pc:sldMk cId="2765636092" sldId="279"/>
            <ac:spMk id="18" creationId="{FF9F2414-84E8-453E-B1F3-389FDE8192D9}"/>
          </ac:spMkLst>
        </pc:spChg>
        <pc:spChg chg="add del">
          <ac:chgData name="Avhishek Biswas" userId="488fb50c-bdd7-47bf-8bb2-e70453b273ef" providerId="ADAL" clId="{322EB3B0-1D8B-4975-A862-031C821A27AD}" dt="2020-07-08T01:24:17.365" v="533" actId="26606"/>
          <ac:spMkLst>
            <pc:docMk/>
            <pc:sldMk cId="2765636092" sldId="279"/>
            <ac:spMk id="20" creationId="{3ECA69A1-7536-43AC-85EF-C7106179F5ED}"/>
          </ac:spMkLst>
        </pc:spChg>
        <pc:spChg chg="add">
          <ac:chgData name="Avhishek Biswas" userId="488fb50c-bdd7-47bf-8bb2-e70453b273ef" providerId="ADAL" clId="{322EB3B0-1D8B-4975-A862-031C821A27AD}" dt="2020-07-08T01:24:17.365" v="533" actId="26606"/>
          <ac:spMkLst>
            <pc:docMk/>
            <pc:sldMk cId="2765636092" sldId="279"/>
            <ac:spMk id="25" creationId="{57845966-6EFC-468A-9CC7-BAB4B95854E7}"/>
          </ac:spMkLst>
        </pc:spChg>
        <pc:spChg chg="add">
          <ac:chgData name="Avhishek Biswas" userId="488fb50c-bdd7-47bf-8bb2-e70453b273ef" providerId="ADAL" clId="{322EB3B0-1D8B-4975-A862-031C821A27AD}" dt="2020-07-08T01:24:17.365" v="533" actId="26606"/>
          <ac:spMkLst>
            <pc:docMk/>
            <pc:sldMk cId="2765636092" sldId="279"/>
            <ac:spMk id="29" creationId="{ADAD1991-FFD1-4E94-ABAB-7560D33008E4}"/>
          </ac:spMkLst>
        </pc:spChg>
        <pc:graphicFrameChg chg="del mod">
          <ac:chgData name="Avhishek Biswas" userId="488fb50c-bdd7-47bf-8bb2-e70453b273ef" providerId="ADAL" clId="{322EB3B0-1D8B-4975-A862-031C821A27AD}" dt="2020-07-08T00:44:34.769" v="40" actId="478"/>
          <ac:graphicFrameMkLst>
            <pc:docMk/>
            <pc:sldMk cId="2765636092" sldId="279"/>
            <ac:graphicFrameMk id="3" creationId="{71B5DDEB-6FA9-496F-9B37-62CEE7FD4EFA}"/>
          </ac:graphicFrameMkLst>
        </pc:graphicFrameChg>
        <pc:graphicFrameChg chg="add mod">
          <ac:chgData name="Avhishek Biswas" userId="488fb50c-bdd7-47bf-8bb2-e70453b273ef" providerId="ADAL" clId="{322EB3B0-1D8B-4975-A862-031C821A27AD}" dt="2020-07-08T01:39:45.467" v="671" actId="13822"/>
          <ac:graphicFrameMkLst>
            <pc:docMk/>
            <pc:sldMk cId="2765636092" sldId="279"/>
            <ac:graphicFrameMk id="11" creationId="{71B5DDEB-6FA9-496F-9B37-62CEE7FD4EFA}"/>
          </ac:graphicFrameMkLst>
        </pc:graphicFrameChg>
        <pc:picChg chg="add">
          <ac:chgData name="Avhishek Biswas" userId="488fb50c-bdd7-47bf-8bb2-e70453b273ef" providerId="ADAL" clId="{322EB3B0-1D8B-4975-A862-031C821A27AD}" dt="2020-07-08T01:24:17.365" v="533" actId="26606"/>
          <ac:picMkLst>
            <pc:docMk/>
            <pc:sldMk cId="2765636092" sldId="279"/>
            <ac:picMk id="27" creationId="{75554383-98AF-4A47-BB65-705FAAA4BE6A}"/>
          </ac:picMkLst>
        </pc:picChg>
      </pc:sldChg>
      <pc:sldChg chg="addSp delSp modSp mod delDesignElem">
        <pc:chgData name="Avhishek Biswas" userId="488fb50c-bdd7-47bf-8bb2-e70453b273ef" providerId="ADAL" clId="{322EB3B0-1D8B-4975-A862-031C821A27AD}" dt="2020-07-08T01:32:07.182" v="660" actId="14100"/>
        <pc:sldMkLst>
          <pc:docMk/>
          <pc:sldMk cId="4066266628" sldId="280"/>
        </pc:sldMkLst>
        <pc:spChg chg="add del">
          <ac:chgData name="Avhishek Biswas" userId="488fb50c-bdd7-47bf-8bb2-e70453b273ef" providerId="ADAL" clId="{322EB3B0-1D8B-4975-A862-031C821A27AD}" dt="2020-07-08T01:21:05.690" v="462" actId="26606"/>
          <ac:spMkLst>
            <pc:docMk/>
            <pc:sldMk cId="4066266628" sldId="280"/>
            <ac:spMk id="8" creationId="{F3060C83-F051-4F0E-ABAD-AA0DFC48B218}"/>
          </ac:spMkLst>
        </pc:spChg>
        <pc:spChg chg="add del">
          <ac:chgData name="Avhishek Biswas" userId="488fb50c-bdd7-47bf-8bb2-e70453b273ef" providerId="ADAL" clId="{322EB3B0-1D8B-4975-A862-031C821A27AD}" dt="2020-07-08T01:21:05.690" v="462" actId="26606"/>
          <ac:spMkLst>
            <pc:docMk/>
            <pc:sldMk cId="4066266628" sldId="280"/>
            <ac:spMk id="10" creationId="{83C98ABE-055B-441F-B07E-44F97F083C39}"/>
          </ac:spMkLst>
        </pc:spChg>
        <pc:spChg chg="add del">
          <ac:chgData name="Avhishek Biswas" userId="488fb50c-bdd7-47bf-8bb2-e70453b273ef" providerId="ADAL" clId="{322EB3B0-1D8B-4975-A862-031C821A27AD}" dt="2020-07-08T01:21:05.690" v="462" actId="26606"/>
          <ac:spMkLst>
            <pc:docMk/>
            <pc:sldMk cId="4066266628" sldId="280"/>
            <ac:spMk id="12" creationId="{29FDB030-9B49-4CED-8CCD-4D99382388AC}"/>
          </ac:spMkLst>
        </pc:spChg>
        <pc:spChg chg="add del">
          <ac:chgData name="Avhishek Biswas" userId="488fb50c-bdd7-47bf-8bb2-e70453b273ef" providerId="ADAL" clId="{322EB3B0-1D8B-4975-A862-031C821A27AD}" dt="2020-07-08T01:21:05.690" v="462" actId="26606"/>
          <ac:spMkLst>
            <pc:docMk/>
            <pc:sldMk cId="4066266628" sldId="280"/>
            <ac:spMk id="14" creationId="{3783CA14-24A1-485C-8B30-D6A5D87987AD}"/>
          </ac:spMkLst>
        </pc:spChg>
        <pc:spChg chg="add del">
          <ac:chgData name="Avhishek Biswas" userId="488fb50c-bdd7-47bf-8bb2-e70453b273ef" providerId="ADAL" clId="{322EB3B0-1D8B-4975-A862-031C821A27AD}" dt="2020-07-08T01:21:05.690" v="462" actId="26606"/>
          <ac:spMkLst>
            <pc:docMk/>
            <pc:sldMk cId="4066266628" sldId="280"/>
            <ac:spMk id="16" creationId="{9A97C86A-04D6-40F7-AE84-31AB43E6A846}"/>
          </ac:spMkLst>
        </pc:spChg>
        <pc:spChg chg="add del">
          <ac:chgData name="Avhishek Biswas" userId="488fb50c-bdd7-47bf-8bb2-e70453b273ef" providerId="ADAL" clId="{322EB3B0-1D8B-4975-A862-031C821A27AD}" dt="2020-07-08T01:21:05.690" v="462" actId="26606"/>
          <ac:spMkLst>
            <pc:docMk/>
            <pc:sldMk cId="4066266628" sldId="280"/>
            <ac:spMk id="18" creationId="{FF9F2414-84E8-453E-B1F3-389FDE8192D9}"/>
          </ac:spMkLst>
        </pc:spChg>
        <pc:spChg chg="add del">
          <ac:chgData name="Avhishek Biswas" userId="488fb50c-bdd7-47bf-8bb2-e70453b273ef" providerId="ADAL" clId="{322EB3B0-1D8B-4975-A862-031C821A27AD}" dt="2020-07-08T01:21:05.690" v="462" actId="26606"/>
          <ac:spMkLst>
            <pc:docMk/>
            <pc:sldMk cId="4066266628" sldId="280"/>
            <ac:spMk id="20" creationId="{3ECA69A1-7536-43AC-85EF-C7106179F5ED}"/>
          </ac:spMkLst>
        </pc:spChg>
        <pc:spChg chg="add">
          <ac:chgData name="Avhishek Biswas" userId="488fb50c-bdd7-47bf-8bb2-e70453b273ef" providerId="ADAL" clId="{322EB3B0-1D8B-4975-A862-031C821A27AD}" dt="2020-07-08T01:21:05.690" v="462" actId="26606"/>
          <ac:spMkLst>
            <pc:docMk/>
            <pc:sldMk cId="4066266628" sldId="280"/>
            <ac:spMk id="25" creationId="{57845966-6EFC-468A-9CC7-BAB4B95854E7}"/>
          </ac:spMkLst>
        </pc:spChg>
        <pc:spChg chg="add">
          <ac:chgData name="Avhishek Biswas" userId="488fb50c-bdd7-47bf-8bb2-e70453b273ef" providerId="ADAL" clId="{322EB3B0-1D8B-4975-A862-031C821A27AD}" dt="2020-07-08T01:21:05.690" v="462" actId="26606"/>
          <ac:spMkLst>
            <pc:docMk/>
            <pc:sldMk cId="4066266628" sldId="280"/>
            <ac:spMk id="29" creationId="{ADAD1991-FFD1-4E94-ABAB-7560D33008E4}"/>
          </ac:spMkLst>
        </pc:spChg>
        <pc:graphicFrameChg chg="del">
          <ac:chgData name="Avhishek Biswas" userId="488fb50c-bdd7-47bf-8bb2-e70453b273ef" providerId="ADAL" clId="{322EB3B0-1D8B-4975-A862-031C821A27AD}" dt="2020-07-08T00:40:11.272" v="11" actId="478"/>
          <ac:graphicFrameMkLst>
            <pc:docMk/>
            <pc:sldMk cId="4066266628" sldId="280"/>
            <ac:graphicFrameMk id="3" creationId="{2BAB026D-95AC-475D-A331-DF8864492B9E}"/>
          </ac:graphicFrameMkLst>
        </pc:graphicFrameChg>
        <pc:graphicFrameChg chg="add del mod">
          <ac:chgData name="Avhishek Biswas" userId="488fb50c-bdd7-47bf-8bb2-e70453b273ef" providerId="ADAL" clId="{322EB3B0-1D8B-4975-A862-031C821A27AD}" dt="2020-07-08T01:29:21.540" v="589" actId="478"/>
          <ac:graphicFrameMkLst>
            <pc:docMk/>
            <pc:sldMk cId="4066266628" sldId="280"/>
            <ac:graphicFrameMk id="11" creationId="{2BAB026D-95AC-475D-A331-DF8864492B9E}"/>
          </ac:graphicFrameMkLst>
        </pc:graphicFrameChg>
        <pc:graphicFrameChg chg="add mod">
          <ac:chgData name="Avhishek Biswas" userId="488fb50c-bdd7-47bf-8bb2-e70453b273ef" providerId="ADAL" clId="{322EB3B0-1D8B-4975-A862-031C821A27AD}" dt="2020-07-08T01:32:07.182" v="660" actId="14100"/>
          <ac:graphicFrameMkLst>
            <pc:docMk/>
            <pc:sldMk cId="4066266628" sldId="280"/>
            <ac:graphicFrameMk id="15" creationId="{2BAB026D-95AC-475D-A331-DF8864492B9E}"/>
          </ac:graphicFrameMkLst>
        </pc:graphicFrameChg>
        <pc:picChg chg="add">
          <ac:chgData name="Avhishek Biswas" userId="488fb50c-bdd7-47bf-8bb2-e70453b273ef" providerId="ADAL" clId="{322EB3B0-1D8B-4975-A862-031C821A27AD}" dt="2020-07-08T01:21:05.690" v="462" actId="26606"/>
          <ac:picMkLst>
            <pc:docMk/>
            <pc:sldMk cId="4066266628" sldId="280"/>
            <ac:picMk id="27" creationId="{75554383-98AF-4A47-BB65-705FAAA4BE6A}"/>
          </ac:picMkLst>
        </pc:picChg>
      </pc:sldChg>
      <pc:sldChg chg="addSp delSp modSp mod delDesignElem">
        <pc:chgData name="Avhishek Biswas" userId="488fb50c-bdd7-47bf-8bb2-e70453b273ef" providerId="ADAL" clId="{322EB3B0-1D8B-4975-A862-031C821A27AD}" dt="2020-07-08T01:39:41.909" v="670" actId="13822"/>
        <pc:sldMkLst>
          <pc:docMk/>
          <pc:sldMk cId="575541094" sldId="281"/>
        </pc:sldMkLst>
        <pc:spChg chg="add del">
          <ac:chgData name="Avhishek Biswas" userId="488fb50c-bdd7-47bf-8bb2-e70453b273ef" providerId="ADAL" clId="{322EB3B0-1D8B-4975-A862-031C821A27AD}" dt="2020-07-08T00:43:07.998" v="29" actId="26606"/>
          <ac:spMkLst>
            <pc:docMk/>
            <pc:sldMk cId="575541094" sldId="281"/>
            <ac:spMk id="8" creationId="{F3060C83-F051-4F0E-ABAD-AA0DFC48B218}"/>
          </ac:spMkLst>
        </pc:spChg>
        <pc:spChg chg="add del">
          <ac:chgData name="Avhishek Biswas" userId="488fb50c-bdd7-47bf-8bb2-e70453b273ef" providerId="ADAL" clId="{322EB3B0-1D8B-4975-A862-031C821A27AD}" dt="2020-07-08T00:43:07.998" v="29" actId="26606"/>
          <ac:spMkLst>
            <pc:docMk/>
            <pc:sldMk cId="575541094" sldId="281"/>
            <ac:spMk id="10" creationId="{83C98ABE-055B-441F-B07E-44F97F083C39}"/>
          </ac:spMkLst>
        </pc:spChg>
        <pc:spChg chg="add del">
          <ac:chgData name="Avhishek Biswas" userId="488fb50c-bdd7-47bf-8bb2-e70453b273ef" providerId="ADAL" clId="{322EB3B0-1D8B-4975-A862-031C821A27AD}" dt="2020-07-08T00:43:07.998" v="29" actId="26606"/>
          <ac:spMkLst>
            <pc:docMk/>
            <pc:sldMk cId="575541094" sldId="281"/>
            <ac:spMk id="12" creationId="{29FDB030-9B49-4CED-8CCD-4D99382388AC}"/>
          </ac:spMkLst>
        </pc:spChg>
        <pc:spChg chg="add del">
          <ac:chgData name="Avhishek Biswas" userId="488fb50c-bdd7-47bf-8bb2-e70453b273ef" providerId="ADAL" clId="{322EB3B0-1D8B-4975-A862-031C821A27AD}" dt="2020-07-08T00:43:07.998" v="29" actId="26606"/>
          <ac:spMkLst>
            <pc:docMk/>
            <pc:sldMk cId="575541094" sldId="281"/>
            <ac:spMk id="14" creationId="{3783CA14-24A1-485C-8B30-D6A5D87987AD}"/>
          </ac:spMkLst>
        </pc:spChg>
        <pc:spChg chg="add del">
          <ac:chgData name="Avhishek Biswas" userId="488fb50c-bdd7-47bf-8bb2-e70453b273ef" providerId="ADAL" clId="{322EB3B0-1D8B-4975-A862-031C821A27AD}" dt="2020-07-08T00:43:07.998" v="29" actId="26606"/>
          <ac:spMkLst>
            <pc:docMk/>
            <pc:sldMk cId="575541094" sldId="281"/>
            <ac:spMk id="16" creationId="{9A97C86A-04D6-40F7-AE84-31AB43E6A846}"/>
          </ac:spMkLst>
        </pc:spChg>
        <pc:spChg chg="add del">
          <ac:chgData name="Avhishek Biswas" userId="488fb50c-bdd7-47bf-8bb2-e70453b273ef" providerId="ADAL" clId="{322EB3B0-1D8B-4975-A862-031C821A27AD}" dt="2020-07-08T00:43:07.998" v="29" actId="26606"/>
          <ac:spMkLst>
            <pc:docMk/>
            <pc:sldMk cId="575541094" sldId="281"/>
            <ac:spMk id="18" creationId="{FF9F2414-84E8-453E-B1F3-389FDE8192D9}"/>
          </ac:spMkLst>
        </pc:spChg>
        <pc:spChg chg="add del">
          <ac:chgData name="Avhishek Biswas" userId="488fb50c-bdd7-47bf-8bb2-e70453b273ef" providerId="ADAL" clId="{322EB3B0-1D8B-4975-A862-031C821A27AD}" dt="2020-07-08T00:43:07.998" v="29" actId="26606"/>
          <ac:spMkLst>
            <pc:docMk/>
            <pc:sldMk cId="575541094" sldId="281"/>
            <ac:spMk id="20" creationId="{3ECA69A1-7536-43AC-85EF-C7106179F5ED}"/>
          </ac:spMkLst>
        </pc:spChg>
        <pc:spChg chg="add del">
          <ac:chgData name="Avhishek Biswas" userId="488fb50c-bdd7-47bf-8bb2-e70453b273ef" providerId="ADAL" clId="{322EB3B0-1D8B-4975-A862-031C821A27AD}" dt="2020-07-08T00:43:07.954" v="28" actId="26606"/>
          <ac:spMkLst>
            <pc:docMk/>
            <pc:sldMk cId="575541094" sldId="281"/>
            <ac:spMk id="25" creationId="{32BC26D8-82FB-445E-AA49-62A77D7C1EE0}"/>
          </ac:spMkLst>
        </pc:spChg>
        <pc:spChg chg="add del">
          <ac:chgData name="Avhishek Biswas" userId="488fb50c-bdd7-47bf-8bb2-e70453b273ef" providerId="ADAL" clId="{322EB3B0-1D8B-4975-A862-031C821A27AD}" dt="2020-07-08T00:43:07.954" v="28" actId="26606"/>
          <ac:spMkLst>
            <pc:docMk/>
            <pc:sldMk cId="575541094" sldId="281"/>
            <ac:spMk id="27" creationId="{CB44330D-EA18-4254-AA95-EB49948539B8}"/>
          </ac:spMkLst>
        </pc:spChg>
        <pc:spChg chg="add del">
          <ac:chgData name="Avhishek Biswas" userId="488fb50c-bdd7-47bf-8bb2-e70453b273ef" providerId="ADAL" clId="{322EB3B0-1D8B-4975-A862-031C821A27AD}" dt="2020-07-08T01:22:10.156" v="476" actId="26606"/>
          <ac:spMkLst>
            <pc:docMk/>
            <pc:sldMk cId="575541094" sldId="281"/>
            <ac:spMk id="29" creationId="{29FDB030-9B49-4CED-8CCD-4D99382388AC}"/>
          </ac:spMkLst>
        </pc:spChg>
        <pc:spChg chg="add del">
          <ac:chgData name="Avhishek Biswas" userId="488fb50c-bdd7-47bf-8bb2-e70453b273ef" providerId="ADAL" clId="{322EB3B0-1D8B-4975-A862-031C821A27AD}" dt="2020-07-08T01:22:10.156" v="476" actId="26606"/>
          <ac:spMkLst>
            <pc:docMk/>
            <pc:sldMk cId="575541094" sldId="281"/>
            <ac:spMk id="30" creationId="{F3060C83-F051-4F0E-ABAD-AA0DFC48B218}"/>
          </ac:spMkLst>
        </pc:spChg>
        <pc:spChg chg="add del">
          <ac:chgData name="Avhishek Biswas" userId="488fb50c-bdd7-47bf-8bb2-e70453b273ef" providerId="ADAL" clId="{322EB3B0-1D8B-4975-A862-031C821A27AD}" dt="2020-07-08T01:22:10.156" v="476" actId="26606"/>
          <ac:spMkLst>
            <pc:docMk/>
            <pc:sldMk cId="575541094" sldId="281"/>
            <ac:spMk id="31" creationId="{3783CA14-24A1-485C-8B30-D6A5D87987AD}"/>
          </ac:spMkLst>
        </pc:spChg>
        <pc:spChg chg="add del">
          <ac:chgData name="Avhishek Biswas" userId="488fb50c-bdd7-47bf-8bb2-e70453b273ef" providerId="ADAL" clId="{322EB3B0-1D8B-4975-A862-031C821A27AD}" dt="2020-07-08T01:22:10.156" v="476" actId="26606"/>
          <ac:spMkLst>
            <pc:docMk/>
            <pc:sldMk cId="575541094" sldId="281"/>
            <ac:spMk id="32" creationId="{83C98ABE-055B-441F-B07E-44F97F083C39}"/>
          </ac:spMkLst>
        </pc:spChg>
        <pc:spChg chg="add del">
          <ac:chgData name="Avhishek Biswas" userId="488fb50c-bdd7-47bf-8bb2-e70453b273ef" providerId="ADAL" clId="{322EB3B0-1D8B-4975-A862-031C821A27AD}" dt="2020-07-08T01:22:10.156" v="476" actId="26606"/>
          <ac:spMkLst>
            <pc:docMk/>
            <pc:sldMk cId="575541094" sldId="281"/>
            <ac:spMk id="33" creationId="{9A97C86A-04D6-40F7-AE84-31AB43E6A846}"/>
          </ac:spMkLst>
        </pc:spChg>
        <pc:spChg chg="add del">
          <ac:chgData name="Avhishek Biswas" userId="488fb50c-bdd7-47bf-8bb2-e70453b273ef" providerId="ADAL" clId="{322EB3B0-1D8B-4975-A862-031C821A27AD}" dt="2020-07-08T01:22:10.156" v="476" actId="26606"/>
          <ac:spMkLst>
            <pc:docMk/>
            <pc:sldMk cId="575541094" sldId="281"/>
            <ac:spMk id="35" creationId="{FF9F2414-84E8-453E-B1F3-389FDE8192D9}"/>
          </ac:spMkLst>
        </pc:spChg>
        <pc:spChg chg="add del">
          <ac:chgData name="Avhishek Biswas" userId="488fb50c-bdd7-47bf-8bb2-e70453b273ef" providerId="ADAL" clId="{322EB3B0-1D8B-4975-A862-031C821A27AD}" dt="2020-07-08T01:22:10.156" v="476" actId="26606"/>
          <ac:spMkLst>
            <pc:docMk/>
            <pc:sldMk cId="575541094" sldId="281"/>
            <ac:spMk id="37" creationId="{3ECA69A1-7536-43AC-85EF-C7106179F5ED}"/>
          </ac:spMkLst>
        </pc:spChg>
        <pc:spChg chg="add">
          <ac:chgData name="Avhishek Biswas" userId="488fb50c-bdd7-47bf-8bb2-e70453b273ef" providerId="ADAL" clId="{322EB3B0-1D8B-4975-A862-031C821A27AD}" dt="2020-07-08T01:22:10.156" v="476" actId="26606"/>
          <ac:spMkLst>
            <pc:docMk/>
            <pc:sldMk cId="575541094" sldId="281"/>
            <ac:spMk id="42" creationId="{57845966-6EFC-468A-9CC7-BAB4B95854E7}"/>
          </ac:spMkLst>
        </pc:spChg>
        <pc:spChg chg="add">
          <ac:chgData name="Avhishek Biswas" userId="488fb50c-bdd7-47bf-8bb2-e70453b273ef" providerId="ADAL" clId="{322EB3B0-1D8B-4975-A862-031C821A27AD}" dt="2020-07-08T01:22:10.156" v="476" actId="26606"/>
          <ac:spMkLst>
            <pc:docMk/>
            <pc:sldMk cId="575541094" sldId="281"/>
            <ac:spMk id="46" creationId="{ADAD1991-FFD1-4E94-ABAB-7560D33008E4}"/>
          </ac:spMkLst>
        </pc:spChg>
        <pc:graphicFrameChg chg="del">
          <ac:chgData name="Avhishek Biswas" userId="488fb50c-bdd7-47bf-8bb2-e70453b273ef" providerId="ADAL" clId="{322EB3B0-1D8B-4975-A862-031C821A27AD}" dt="2020-07-08T00:42:44.593" v="22" actId="478"/>
          <ac:graphicFrameMkLst>
            <pc:docMk/>
            <pc:sldMk cId="575541094" sldId="281"/>
            <ac:graphicFrameMk id="3" creationId="{62D2423C-D8FF-4E28-BDAB-350A7F307E0D}"/>
          </ac:graphicFrameMkLst>
        </pc:graphicFrameChg>
        <pc:graphicFrameChg chg="add mod">
          <ac:chgData name="Avhishek Biswas" userId="488fb50c-bdd7-47bf-8bb2-e70453b273ef" providerId="ADAL" clId="{322EB3B0-1D8B-4975-A862-031C821A27AD}" dt="2020-07-08T01:39:41.909" v="670" actId="13822"/>
          <ac:graphicFrameMkLst>
            <pc:docMk/>
            <pc:sldMk cId="575541094" sldId="281"/>
            <ac:graphicFrameMk id="11" creationId="{62D2423C-D8FF-4E28-BDAB-350A7F307E0D}"/>
          </ac:graphicFrameMkLst>
        </pc:graphicFrameChg>
        <pc:picChg chg="add">
          <ac:chgData name="Avhishek Biswas" userId="488fb50c-bdd7-47bf-8bb2-e70453b273ef" providerId="ADAL" clId="{322EB3B0-1D8B-4975-A862-031C821A27AD}" dt="2020-07-08T01:22:10.156" v="476" actId="26606"/>
          <ac:picMkLst>
            <pc:docMk/>
            <pc:sldMk cId="575541094" sldId="281"/>
            <ac:picMk id="44" creationId="{75554383-98AF-4A47-BB65-705FAAA4BE6A}"/>
          </ac:picMkLst>
        </pc:picChg>
      </pc:sldChg>
      <pc:sldChg chg="addSp delSp modSp mod delDesignElem">
        <pc:chgData name="Avhishek Biswas" userId="488fb50c-bdd7-47bf-8bb2-e70453b273ef" providerId="ADAL" clId="{322EB3B0-1D8B-4975-A862-031C821A27AD}" dt="2020-07-08T01:13:09.961" v="291" actId="27636"/>
        <pc:sldMkLst>
          <pc:docMk/>
          <pc:sldMk cId="821240816" sldId="282"/>
        </pc:sldMkLst>
        <pc:spChg chg="mod">
          <ac:chgData name="Avhishek Biswas" userId="488fb50c-bdd7-47bf-8bb2-e70453b273ef" providerId="ADAL" clId="{322EB3B0-1D8B-4975-A862-031C821A27AD}" dt="2020-07-08T01:13:09.961" v="291" actId="27636"/>
          <ac:spMkLst>
            <pc:docMk/>
            <pc:sldMk cId="821240816" sldId="282"/>
            <ac:spMk id="2" creationId="{7C386AB0-DFEE-444F-8F58-8EB2475590CC}"/>
          </ac:spMkLst>
        </pc:spChg>
        <pc:spChg chg="add del">
          <ac:chgData name="Avhishek Biswas" userId="488fb50c-bdd7-47bf-8bb2-e70453b273ef" providerId="ADAL" clId="{322EB3B0-1D8B-4975-A862-031C821A27AD}" dt="2020-07-08T01:01:21.629" v="156"/>
          <ac:spMkLst>
            <pc:docMk/>
            <pc:sldMk cId="821240816" sldId="282"/>
            <ac:spMk id="7" creationId="{23962611-DFD5-4092-AAFD-559E3DFCE2C9}"/>
          </ac:spMkLst>
        </pc:spChg>
        <pc:picChg chg="add del">
          <ac:chgData name="Avhishek Biswas" userId="488fb50c-bdd7-47bf-8bb2-e70453b273ef" providerId="ADAL" clId="{322EB3B0-1D8B-4975-A862-031C821A27AD}" dt="2020-07-08T01:01:21.629" v="156"/>
          <ac:picMkLst>
            <pc:docMk/>
            <pc:sldMk cId="821240816" sldId="282"/>
            <ac:picMk id="9" creationId="{2270F1FA-0425-408F-9861-80BF5AFB276D}"/>
          </ac:picMkLst>
        </pc:picChg>
      </pc:sldChg>
      <pc:sldChg chg="addSp delSp modSp mod delDesignElem">
        <pc:chgData name="Avhishek Biswas" userId="488fb50c-bdd7-47bf-8bb2-e70453b273ef" providerId="ADAL" clId="{322EB3B0-1D8B-4975-A862-031C821A27AD}" dt="2020-07-08T01:17:23.452" v="428" actId="1076"/>
        <pc:sldMkLst>
          <pc:docMk/>
          <pc:sldMk cId="565870247" sldId="283"/>
        </pc:sldMkLst>
        <pc:spChg chg="mod">
          <ac:chgData name="Avhishek Biswas" userId="488fb50c-bdd7-47bf-8bb2-e70453b273ef" providerId="ADAL" clId="{322EB3B0-1D8B-4975-A862-031C821A27AD}" dt="2020-07-08T01:17:23.452" v="428" actId="1076"/>
          <ac:spMkLst>
            <pc:docMk/>
            <pc:sldMk cId="565870247" sldId="283"/>
            <ac:spMk id="2" creationId="{79B9C329-949D-4C45-BD5D-1EC8EBA5BEF3}"/>
          </ac:spMkLst>
        </pc:spChg>
        <pc:spChg chg="add del">
          <ac:chgData name="Avhishek Biswas" userId="488fb50c-bdd7-47bf-8bb2-e70453b273ef" providerId="ADAL" clId="{322EB3B0-1D8B-4975-A862-031C821A27AD}" dt="2020-07-08T01:01:21.629" v="156"/>
          <ac:spMkLst>
            <pc:docMk/>
            <pc:sldMk cId="565870247" sldId="283"/>
            <ac:spMk id="7" creationId="{23962611-DFD5-4092-AAFD-559E3DFCE2C9}"/>
          </ac:spMkLst>
        </pc:spChg>
        <pc:picChg chg="add del">
          <ac:chgData name="Avhishek Biswas" userId="488fb50c-bdd7-47bf-8bb2-e70453b273ef" providerId="ADAL" clId="{322EB3B0-1D8B-4975-A862-031C821A27AD}" dt="2020-07-08T01:01:21.629" v="156"/>
          <ac:picMkLst>
            <pc:docMk/>
            <pc:sldMk cId="565870247" sldId="283"/>
            <ac:picMk id="9" creationId="{2270F1FA-0425-408F-9861-80BF5AFB276D}"/>
          </ac:picMkLst>
        </pc:picChg>
      </pc:sldChg>
      <pc:sldChg chg="addSp modSp mod">
        <pc:chgData name="Avhishek Biswas" userId="488fb50c-bdd7-47bf-8bb2-e70453b273ef" providerId="ADAL" clId="{322EB3B0-1D8B-4975-A862-031C821A27AD}" dt="2020-07-08T01:41:51.796" v="766" actId="1076"/>
        <pc:sldMkLst>
          <pc:docMk/>
          <pc:sldMk cId="1529929491" sldId="287"/>
        </pc:sldMkLst>
        <pc:spChg chg="add mod">
          <ac:chgData name="Avhishek Biswas" userId="488fb50c-bdd7-47bf-8bb2-e70453b273ef" providerId="ADAL" clId="{322EB3B0-1D8B-4975-A862-031C821A27AD}" dt="2020-07-08T01:41:51.796" v="766" actId="1076"/>
          <ac:spMkLst>
            <pc:docMk/>
            <pc:sldMk cId="1529929491" sldId="287"/>
            <ac:spMk id="2" creationId="{9FBD5A7C-2C76-4076-AD41-737D83CF32D3}"/>
          </ac:spMkLst>
        </pc:spChg>
        <pc:spChg chg="add mod">
          <ac:chgData name="Avhishek Biswas" userId="488fb50c-bdd7-47bf-8bb2-e70453b273ef" providerId="ADAL" clId="{322EB3B0-1D8B-4975-A862-031C821A27AD}" dt="2020-07-08T01:41:46.238" v="765" actId="20577"/>
          <ac:spMkLst>
            <pc:docMk/>
            <pc:sldMk cId="1529929491" sldId="287"/>
            <ac:spMk id="3" creationId="{27FA920D-437F-4A30-8685-FB880FD9EB3D}"/>
          </ac:spMkLst>
        </pc:spChg>
        <pc:spChg chg="mod">
          <ac:chgData name="Avhishek Biswas" userId="488fb50c-bdd7-47bf-8bb2-e70453b273ef" providerId="ADAL" clId="{322EB3B0-1D8B-4975-A862-031C821A27AD}" dt="2020-07-08T01:11:48.149" v="275" actId="20577"/>
          <ac:spMkLst>
            <pc:docMk/>
            <pc:sldMk cId="1529929491" sldId="287"/>
            <ac:spMk id="4" creationId="{C455B767-C8B4-4212-A913-3F7FB5A2E22A}"/>
          </ac:spMkLst>
        </pc:spChg>
        <pc:spChg chg="add mod">
          <ac:chgData name="Avhishek Biswas" userId="488fb50c-bdd7-47bf-8bb2-e70453b273ef" providerId="ADAL" clId="{322EB3B0-1D8B-4975-A862-031C821A27AD}" dt="2020-07-08T01:41:42.878" v="764" actId="20577"/>
          <ac:spMkLst>
            <pc:docMk/>
            <pc:sldMk cId="1529929491" sldId="287"/>
            <ac:spMk id="6" creationId="{4144919E-3BFA-4EDA-B41D-BF0F72297CCA}"/>
          </ac:spMkLst>
        </pc:spChg>
        <pc:graphicFrameChg chg="mod modGraphic">
          <ac:chgData name="Avhishek Biswas" userId="488fb50c-bdd7-47bf-8bb2-e70453b273ef" providerId="ADAL" clId="{322EB3B0-1D8B-4975-A862-031C821A27AD}" dt="2020-07-08T01:12:26.435" v="285"/>
          <ac:graphicFrameMkLst>
            <pc:docMk/>
            <pc:sldMk cId="1529929491" sldId="287"/>
            <ac:graphicFrameMk id="5" creationId="{0908CC72-0C42-4D70-8510-5A39AB0F3E2C}"/>
          </ac:graphicFrameMkLst>
        </pc:graphicFrameChg>
        <pc:graphicFrameChg chg="mod modGraphic">
          <ac:chgData name="Avhishek Biswas" userId="488fb50c-bdd7-47bf-8bb2-e70453b273ef" providerId="ADAL" clId="{322EB3B0-1D8B-4975-A862-031C821A27AD}" dt="2020-07-08T01:12:15.154" v="283"/>
          <ac:graphicFrameMkLst>
            <pc:docMk/>
            <pc:sldMk cId="1529929491" sldId="287"/>
            <ac:graphicFrameMk id="7" creationId="{6B02F676-164A-4367-959D-3F9521885FEA}"/>
          </ac:graphicFrameMkLst>
        </pc:graphicFrameChg>
        <pc:graphicFrameChg chg="mod modGraphic">
          <ac:chgData name="Avhishek Biswas" userId="488fb50c-bdd7-47bf-8bb2-e70453b273ef" providerId="ADAL" clId="{322EB3B0-1D8B-4975-A862-031C821A27AD}" dt="2020-07-08T01:12:12.530" v="282"/>
          <ac:graphicFrameMkLst>
            <pc:docMk/>
            <pc:sldMk cId="1529929491" sldId="287"/>
            <ac:graphicFrameMk id="8" creationId="{3E8D9DFE-FC30-4E02-92D8-068218F2CA4C}"/>
          </ac:graphicFrameMkLst>
        </pc:graphicFrameChg>
      </pc:sldChg>
      <pc:sldChg chg="addSp delSp modSp mod delDesignElem">
        <pc:chgData name="Avhishek Biswas" userId="488fb50c-bdd7-47bf-8bb2-e70453b273ef" providerId="ADAL" clId="{322EB3B0-1D8B-4975-A862-031C821A27AD}" dt="2020-07-08T01:32:31.877" v="661" actId="2711"/>
        <pc:sldMkLst>
          <pc:docMk/>
          <pc:sldMk cId="317595624" sldId="288"/>
        </pc:sldMkLst>
        <pc:spChg chg="mod">
          <ac:chgData name="Avhishek Biswas" userId="488fb50c-bdd7-47bf-8bb2-e70453b273ef" providerId="ADAL" clId="{322EB3B0-1D8B-4975-A862-031C821A27AD}" dt="2020-07-08T01:32:31.877" v="661" actId="2711"/>
          <ac:spMkLst>
            <pc:docMk/>
            <pc:sldMk cId="317595624" sldId="288"/>
            <ac:spMk id="2" creationId="{C0C2D2A8-8E36-4000-9434-115EDE1842A3}"/>
          </ac:spMkLst>
        </pc:spChg>
        <pc:spChg chg="mod">
          <ac:chgData name="Avhishek Biswas" userId="488fb50c-bdd7-47bf-8bb2-e70453b273ef" providerId="ADAL" clId="{322EB3B0-1D8B-4975-A862-031C821A27AD}" dt="2020-07-08T01:09:21.949" v="209" actId="14100"/>
          <ac:spMkLst>
            <pc:docMk/>
            <pc:sldMk cId="317595624" sldId="288"/>
            <ac:spMk id="3" creationId="{FA249048-1511-4443-B155-4A21AE0036F7}"/>
          </ac:spMkLst>
        </pc:spChg>
        <pc:spChg chg="add del">
          <ac:chgData name="Avhishek Biswas" userId="488fb50c-bdd7-47bf-8bb2-e70453b273ef" providerId="ADAL" clId="{322EB3B0-1D8B-4975-A862-031C821A27AD}" dt="2020-07-08T01:01:21.629" v="156"/>
          <ac:spMkLst>
            <pc:docMk/>
            <pc:sldMk cId="317595624" sldId="288"/>
            <ac:spMk id="8" creationId="{3B854194-185D-494D-905C-7C7CB2E30F6E}"/>
          </ac:spMkLst>
        </pc:spChg>
        <pc:spChg chg="add del">
          <ac:chgData name="Avhishek Biswas" userId="488fb50c-bdd7-47bf-8bb2-e70453b273ef" providerId="ADAL" clId="{322EB3B0-1D8B-4975-A862-031C821A27AD}" dt="2020-07-08T01:01:21.629" v="156"/>
          <ac:spMkLst>
            <pc:docMk/>
            <pc:sldMk cId="317595624" sldId="288"/>
            <ac:spMk id="10" creationId="{B4F5FA0D-0104-4987-8241-EFF7C85B88DE}"/>
          </ac:spMkLst>
        </pc:spChg>
        <pc:picChg chg="add del">
          <ac:chgData name="Avhishek Biswas" userId="488fb50c-bdd7-47bf-8bb2-e70453b273ef" providerId="ADAL" clId="{322EB3B0-1D8B-4975-A862-031C821A27AD}" dt="2020-07-08T01:01:21.629" v="156"/>
          <ac:picMkLst>
            <pc:docMk/>
            <pc:sldMk cId="317595624" sldId="288"/>
            <ac:picMk id="12" creationId="{2897127E-6CEF-446C-BE87-93B7C46E49D1}"/>
          </ac:picMkLst>
        </pc:picChg>
      </pc:sldChg>
      <pc:sldChg chg="addSp delSp del mod setBg delDesignElem">
        <pc:chgData name="Avhishek Biswas" userId="488fb50c-bdd7-47bf-8bb2-e70453b273ef" providerId="ADAL" clId="{322EB3B0-1D8B-4975-A862-031C821A27AD}" dt="2020-07-08T01:03:03.431" v="169" actId="47"/>
        <pc:sldMkLst>
          <pc:docMk/>
          <pc:sldMk cId="2550180216" sldId="289"/>
        </pc:sldMkLst>
        <pc:spChg chg="add del">
          <ac:chgData name="Avhishek Biswas" userId="488fb50c-bdd7-47bf-8bb2-e70453b273ef" providerId="ADAL" clId="{322EB3B0-1D8B-4975-A862-031C821A27AD}" dt="2020-07-08T01:01:21.629" v="156"/>
          <ac:spMkLst>
            <pc:docMk/>
            <pc:sldMk cId="2550180216" sldId="289"/>
            <ac:spMk id="7" creationId="{F3060C83-F051-4F0E-ABAD-AA0DFC48B218}"/>
          </ac:spMkLst>
        </pc:spChg>
        <pc:spChg chg="add del">
          <ac:chgData name="Avhishek Biswas" userId="488fb50c-bdd7-47bf-8bb2-e70453b273ef" providerId="ADAL" clId="{322EB3B0-1D8B-4975-A862-031C821A27AD}" dt="2020-07-08T01:01:21.629" v="156"/>
          <ac:spMkLst>
            <pc:docMk/>
            <pc:sldMk cId="2550180216" sldId="289"/>
            <ac:spMk id="9" creationId="{83C98ABE-055B-441F-B07E-44F97F083C39}"/>
          </ac:spMkLst>
        </pc:spChg>
        <pc:spChg chg="add del">
          <ac:chgData name="Avhishek Biswas" userId="488fb50c-bdd7-47bf-8bb2-e70453b273ef" providerId="ADAL" clId="{322EB3B0-1D8B-4975-A862-031C821A27AD}" dt="2020-07-08T01:01:21.629" v="156"/>
          <ac:spMkLst>
            <pc:docMk/>
            <pc:sldMk cId="2550180216" sldId="289"/>
            <ac:spMk id="11" creationId="{29FDB030-9B49-4CED-8CCD-4D99382388AC}"/>
          </ac:spMkLst>
        </pc:spChg>
        <pc:spChg chg="add del">
          <ac:chgData name="Avhishek Biswas" userId="488fb50c-bdd7-47bf-8bb2-e70453b273ef" providerId="ADAL" clId="{322EB3B0-1D8B-4975-A862-031C821A27AD}" dt="2020-07-08T01:01:21.629" v="156"/>
          <ac:spMkLst>
            <pc:docMk/>
            <pc:sldMk cId="2550180216" sldId="289"/>
            <ac:spMk id="13" creationId="{3783CA14-24A1-485C-8B30-D6A5D87987AD}"/>
          </ac:spMkLst>
        </pc:spChg>
        <pc:spChg chg="add del">
          <ac:chgData name="Avhishek Biswas" userId="488fb50c-bdd7-47bf-8bb2-e70453b273ef" providerId="ADAL" clId="{322EB3B0-1D8B-4975-A862-031C821A27AD}" dt="2020-07-08T01:01:21.629" v="156"/>
          <ac:spMkLst>
            <pc:docMk/>
            <pc:sldMk cId="2550180216" sldId="289"/>
            <ac:spMk id="15" creationId="{9A97C86A-04D6-40F7-AE84-31AB43E6A846}"/>
          </ac:spMkLst>
        </pc:spChg>
        <pc:spChg chg="add del">
          <ac:chgData name="Avhishek Biswas" userId="488fb50c-bdd7-47bf-8bb2-e70453b273ef" providerId="ADAL" clId="{322EB3B0-1D8B-4975-A862-031C821A27AD}" dt="2020-07-08T01:01:21.629" v="156"/>
          <ac:spMkLst>
            <pc:docMk/>
            <pc:sldMk cId="2550180216" sldId="289"/>
            <ac:spMk id="17" creationId="{FF9F2414-84E8-453E-B1F3-389FDE8192D9}"/>
          </ac:spMkLst>
        </pc:spChg>
        <pc:spChg chg="add del">
          <ac:chgData name="Avhishek Biswas" userId="488fb50c-bdd7-47bf-8bb2-e70453b273ef" providerId="ADAL" clId="{322EB3B0-1D8B-4975-A862-031C821A27AD}" dt="2020-07-08T01:01:21.629" v="156"/>
          <ac:spMkLst>
            <pc:docMk/>
            <pc:sldMk cId="2550180216" sldId="289"/>
            <ac:spMk id="19" creationId="{3ECA69A1-7536-43AC-85EF-C7106179F5ED}"/>
          </ac:spMkLst>
        </pc:spChg>
        <pc:graphicFrameChg chg="add del">
          <ac:chgData name="Avhishek Biswas" userId="488fb50c-bdd7-47bf-8bb2-e70453b273ef" providerId="ADAL" clId="{322EB3B0-1D8B-4975-A862-031C821A27AD}" dt="2020-07-08T01:01:27.245" v="159" actId="478"/>
          <ac:graphicFrameMkLst>
            <pc:docMk/>
            <pc:sldMk cId="2550180216" sldId="289"/>
            <ac:graphicFrameMk id="2" creationId="{109F4F0F-9D75-40B7-BB54-0DB4A53E1D94}"/>
          </ac:graphicFrameMkLst>
        </pc:graphicFrameChg>
      </pc:sldChg>
      <pc:sldChg chg="addSp delSp del mod delDesignElem">
        <pc:chgData name="Avhishek Biswas" userId="488fb50c-bdd7-47bf-8bb2-e70453b273ef" providerId="ADAL" clId="{322EB3B0-1D8B-4975-A862-031C821A27AD}" dt="2020-07-08T01:04:44.550" v="179" actId="47"/>
        <pc:sldMkLst>
          <pc:docMk/>
          <pc:sldMk cId="1966461207" sldId="290"/>
        </pc:sldMkLst>
        <pc:spChg chg="add del">
          <ac:chgData name="Avhishek Biswas" userId="488fb50c-bdd7-47bf-8bb2-e70453b273ef" providerId="ADAL" clId="{322EB3B0-1D8B-4975-A862-031C821A27AD}" dt="2020-07-08T01:01:21.629" v="156"/>
          <ac:spMkLst>
            <pc:docMk/>
            <pc:sldMk cId="1966461207" sldId="290"/>
            <ac:spMk id="7" creationId="{F3060C83-F051-4F0E-ABAD-AA0DFC48B218}"/>
          </ac:spMkLst>
        </pc:spChg>
        <pc:spChg chg="add del">
          <ac:chgData name="Avhishek Biswas" userId="488fb50c-bdd7-47bf-8bb2-e70453b273ef" providerId="ADAL" clId="{322EB3B0-1D8B-4975-A862-031C821A27AD}" dt="2020-07-08T01:01:21.629" v="156"/>
          <ac:spMkLst>
            <pc:docMk/>
            <pc:sldMk cId="1966461207" sldId="290"/>
            <ac:spMk id="9" creationId="{83C98ABE-055B-441F-B07E-44F97F083C39}"/>
          </ac:spMkLst>
        </pc:spChg>
        <pc:spChg chg="add del">
          <ac:chgData name="Avhishek Biswas" userId="488fb50c-bdd7-47bf-8bb2-e70453b273ef" providerId="ADAL" clId="{322EB3B0-1D8B-4975-A862-031C821A27AD}" dt="2020-07-08T01:01:21.629" v="156"/>
          <ac:spMkLst>
            <pc:docMk/>
            <pc:sldMk cId="1966461207" sldId="290"/>
            <ac:spMk id="11" creationId="{29FDB030-9B49-4CED-8CCD-4D99382388AC}"/>
          </ac:spMkLst>
        </pc:spChg>
        <pc:spChg chg="add del">
          <ac:chgData name="Avhishek Biswas" userId="488fb50c-bdd7-47bf-8bb2-e70453b273ef" providerId="ADAL" clId="{322EB3B0-1D8B-4975-A862-031C821A27AD}" dt="2020-07-08T01:01:21.629" v="156"/>
          <ac:spMkLst>
            <pc:docMk/>
            <pc:sldMk cId="1966461207" sldId="290"/>
            <ac:spMk id="13" creationId="{3783CA14-24A1-485C-8B30-D6A5D87987AD}"/>
          </ac:spMkLst>
        </pc:spChg>
        <pc:spChg chg="add del">
          <ac:chgData name="Avhishek Biswas" userId="488fb50c-bdd7-47bf-8bb2-e70453b273ef" providerId="ADAL" clId="{322EB3B0-1D8B-4975-A862-031C821A27AD}" dt="2020-07-08T01:01:21.629" v="156"/>
          <ac:spMkLst>
            <pc:docMk/>
            <pc:sldMk cId="1966461207" sldId="290"/>
            <ac:spMk id="15" creationId="{9A97C86A-04D6-40F7-AE84-31AB43E6A846}"/>
          </ac:spMkLst>
        </pc:spChg>
        <pc:spChg chg="add del">
          <ac:chgData name="Avhishek Biswas" userId="488fb50c-bdd7-47bf-8bb2-e70453b273ef" providerId="ADAL" clId="{322EB3B0-1D8B-4975-A862-031C821A27AD}" dt="2020-07-08T01:01:21.629" v="156"/>
          <ac:spMkLst>
            <pc:docMk/>
            <pc:sldMk cId="1966461207" sldId="290"/>
            <ac:spMk id="17" creationId="{FF9F2414-84E8-453E-B1F3-389FDE8192D9}"/>
          </ac:spMkLst>
        </pc:spChg>
        <pc:spChg chg="add del">
          <ac:chgData name="Avhishek Biswas" userId="488fb50c-bdd7-47bf-8bb2-e70453b273ef" providerId="ADAL" clId="{322EB3B0-1D8B-4975-A862-031C821A27AD}" dt="2020-07-08T01:01:21.629" v="156"/>
          <ac:spMkLst>
            <pc:docMk/>
            <pc:sldMk cId="1966461207" sldId="290"/>
            <ac:spMk id="19" creationId="{3ECA69A1-7536-43AC-85EF-C7106179F5ED}"/>
          </ac:spMkLst>
        </pc:spChg>
        <pc:graphicFrameChg chg="del">
          <ac:chgData name="Avhishek Biswas" userId="488fb50c-bdd7-47bf-8bb2-e70453b273ef" providerId="ADAL" clId="{322EB3B0-1D8B-4975-A862-031C821A27AD}" dt="2020-07-08T01:04:35.619" v="176" actId="21"/>
          <ac:graphicFrameMkLst>
            <pc:docMk/>
            <pc:sldMk cId="1966461207" sldId="290"/>
            <ac:graphicFrameMk id="2" creationId="{01B7254A-B80C-4228-B831-D06AEB60CDFB}"/>
          </ac:graphicFrameMkLst>
        </pc:graphicFrameChg>
      </pc:sldChg>
      <pc:sldChg chg="addSp delSp del mod delDesignElem">
        <pc:chgData name="Avhishek Biswas" userId="488fb50c-bdd7-47bf-8bb2-e70453b273ef" providerId="ADAL" clId="{322EB3B0-1D8B-4975-A862-031C821A27AD}" dt="2020-07-08T01:04:41.972" v="178" actId="47"/>
        <pc:sldMkLst>
          <pc:docMk/>
          <pc:sldMk cId="1355316675" sldId="291"/>
        </pc:sldMkLst>
        <pc:spChg chg="add del">
          <ac:chgData name="Avhishek Biswas" userId="488fb50c-bdd7-47bf-8bb2-e70453b273ef" providerId="ADAL" clId="{322EB3B0-1D8B-4975-A862-031C821A27AD}" dt="2020-07-08T01:01:21.629" v="156"/>
          <ac:spMkLst>
            <pc:docMk/>
            <pc:sldMk cId="1355316675" sldId="291"/>
            <ac:spMk id="7" creationId="{F3060C83-F051-4F0E-ABAD-AA0DFC48B218}"/>
          </ac:spMkLst>
        </pc:spChg>
        <pc:spChg chg="add del">
          <ac:chgData name="Avhishek Biswas" userId="488fb50c-bdd7-47bf-8bb2-e70453b273ef" providerId="ADAL" clId="{322EB3B0-1D8B-4975-A862-031C821A27AD}" dt="2020-07-08T01:01:21.629" v="156"/>
          <ac:spMkLst>
            <pc:docMk/>
            <pc:sldMk cId="1355316675" sldId="291"/>
            <ac:spMk id="9" creationId="{83C98ABE-055B-441F-B07E-44F97F083C39}"/>
          </ac:spMkLst>
        </pc:spChg>
        <pc:spChg chg="add del">
          <ac:chgData name="Avhishek Biswas" userId="488fb50c-bdd7-47bf-8bb2-e70453b273ef" providerId="ADAL" clId="{322EB3B0-1D8B-4975-A862-031C821A27AD}" dt="2020-07-08T01:01:21.629" v="156"/>
          <ac:spMkLst>
            <pc:docMk/>
            <pc:sldMk cId="1355316675" sldId="291"/>
            <ac:spMk id="11" creationId="{29FDB030-9B49-4CED-8CCD-4D99382388AC}"/>
          </ac:spMkLst>
        </pc:spChg>
        <pc:spChg chg="add del">
          <ac:chgData name="Avhishek Biswas" userId="488fb50c-bdd7-47bf-8bb2-e70453b273ef" providerId="ADAL" clId="{322EB3B0-1D8B-4975-A862-031C821A27AD}" dt="2020-07-08T01:01:21.629" v="156"/>
          <ac:spMkLst>
            <pc:docMk/>
            <pc:sldMk cId="1355316675" sldId="291"/>
            <ac:spMk id="13" creationId="{3783CA14-24A1-485C-8B30-D6A5D87987AD}"/>
          </ac:spMkLst>
        </pc:spChg>
        <pc:spChg chg="add del">
          <ac:chgData name="Avhishek Biswas" userId="488fb50c-bdd7-47bf-8bb2-e70453b273ef" providerId="ADAL" clId="{322EB3B0-1D8B-4975-A862-031C821A27AD}" dt="2020-07-08T01:01:21.629" v="156"/>
          <ac:spMkLst>
            <pc:docMk/>
            <pc:sldMk cId="1355316675" sldId="291"/>
            <ac:spMk id="15" creationId="{9A97C86A-04D6-40F7-AE84-31AB43E6A846}"/>
          </ac:spMkLst>
        </pc:spChg>
        <pc:spChg chg="add del">
          <ac:chgData name="Avhishek Biswas" userId="488fb50c-bdd7-47bf-8bb2-e70453b273ef" providerId="ADAL" clId="{322EB3B0-1D8B-4975-A862-031C821A27AD}" dt="2020-07-08T01:01:21.629" v="156"/>
          <ac:spMkLst>
            <pc:docMk/>
            <pc:sldMk cId="1355316675" sldId="291"/>
            <ac:spMk id="17" creationId="{FF9F2414-84E8-453E-B1F3-389FDE8192D9}"/>
          </ac:spMkLst>
        </pc:spChg>
        <pc:spChg chg="add del">
          <ac:chgData name="Avhishek Biswas" userId="488fb50c-bdd7-47bf-8bb2-e70453b273ef" providerId="ADAL" clId="{322EB3B0-1D8B-4975-A862-031C821A27AD}" dt="2020-07-08T01:01:21.629" v="156"/>
          <ac:spMkLst>
            <pc:docMk/>
            <pc:sldMk cId="1355316675" sldId="291"/>
            <ac:spMk id="19" creationId="{3ECA69A1-7536-43AC-85EF-C7106179F5ED}"/>
          </ac:spMkLst>
        </pc:spChg>
        <pc:graphicFrameChg chg="del">
          <ac:chgData name="Avhishek Biswas" userId="488fb50c-bdd7-47bf-8bb2-e70453b273ef" providerId="ADAL" clId="{322EB3B0-1D8B-4975-A862-031C821A27AD}" dt="2020-07-08T01:04:17.722" v="174" actId="21"/>
          <ac:graphicFrameMkLst>
            <pc:docMk/>
            <pc:sldMk cId="1355316675" sldId="291"/>
            <ac:graphicFrameMk id="2" creationId="{6F0C9227-FD56-426F-905F-D9ECE9F0DE55}"/>
          </ac:graphicFrameMkLst>
        </pc:graphicFrameChg>
      </pc:sldChg>
      <pc:sldChg chg="addSp delSp modSp mod delDesignElem">
        <pc:chgData name="Avhishek Biswas" userId="488fb50c-bdd7-47bf-8bb2-e70453b273ef" providerId="ADAL" clId="{322EB3B0-1D8B-4975-A862-031C821A27AD}" dt="2020-07-08T01:33:02.783" v="663" actId="2711"/>
        <pc:sldMkLst>
          <pc:docMk/>
          <pc:sldMk cId="3235497839" sldId="292"/>
        </pc:sldMkLst>
        <pc:spChg chg="mod">
          <ac:chgData name="Avhishek Biswas" userId="488fb50c-bdd7-47bf-8bb2-e70453b273ef" providerId="ADAL" clId="{322EB3B0-1D8B-4975-A862-031C821A27AD}" dt="2020-07-08T01:33:02.783" v="663" actId="2711"/>
          <ac:spMkLst>
            <pc:docMk/>
            <pc:sldMk cId="3235497839" sldId="292"/>
            <ac:spMk id="2" creationId="{55667063-2F78-434F-89C9-1A68463AE7B0}"/>
          </ac:spMkLst>
        </pc:spChg>
        <pc:spChg chg="add del">
          <ac:chgData name="Avhishek Biswas" userId="488fb50c-bdd7-47bf-8bb2-e70453b273ef" providerId="ADAL" clId="{322EB3B0-1D8B-4975-A862-031C821A27AD}" dt="2020-07-08T01:01:21.629" v="156"/>
          <ac:spMkLst>
            <pc:docMk/>
            <pc:sldMk cId="3235497839" sldId="292"/>
            <ac:spMk id="23" creationId="{2CCAFB3E-E6E2-4587-A5FC-061F9AED9AF2}"/>
          </ac:spMkLst>
        </pc:spChg>
        <pc:spChg chg="add del">
          <ac:chgData name="Avhishek Biswas" userId="488fb50c-bdd7-47bf-8bb2-e70453b273ef" providerId="ADAL" clId="{322EB3B0-1D8B-4975-A862-031C821A27AD}" dt="2020-07-08T01:01:21.629" v="156"/>
          <ac:spMkLst>
            <pc:docMk/>
            <pc:sldMk cId="3235497839" sldId="292"/>
            <ac:spMk id="27" creationId="{640086A0-762B-44EE-AA70-A7268A72ACC3}"/>
          </ac:spMkLst>
        </pc:spChg>
        <pc:picChg chg="mod">
          <ac:chgData name="Avhishek Biswas" userId="488fb50c-bdd7-47bf-8bb2-e70453b273ef" providerId="ADAL" clId="{322EB3B0-1D8B-4975-A862-031C821A27AD}" dt="2020-07-08T01:08:48.923" v="202" actId="1076"/>
          <ac:picMkLst>
            <pc:docMk/>
            <pc:sldMk cId="3235497839" sldId="292"/>
            <ac:picMk id="18" creationId="{0DBB88B8-01AD-47AE-A555-3B199CA19CCD}"/>
          </ac:picMkLst>
        </pc:picChg>
        <pc:picChg chg="add del">
          <ac:chgData name="Avhishek Biswas" userId="488fb50c-bdd7-47bf-8bb2-e70453b273ef" providerId="ADAL" clId="{322EB3B0-1D8B-4975-A862-031C821A27AD}" dt="2020-07-08T01:01:21.629" v="156"/>
          <ac:picMkLst>
            <pc:docMk/>
            <pc:sldMk cId="3235497839" sldId="292"/>
            <ac:picMk id="25" creationId="{5975841F-9161-4650-BCE5-20FFE7E29615}"/>
          </ac:picMkLst>
        </pc:picChg>
      </pc:sldChg>
      <pc:sldChg chg="addSp delSp modSp add mod modTransition">
        <pc:chgData name="Avhishek Biswas" userId="488fb50c-bdd7-47bf-8bb2-e70453b273ef" providerId="ADAL" clId="{322EB3B0-1D8B-4975-A862-031C821A27AD}" dt="2020-07-08T01:39:17.278" v="667" actId="13822"/>
        <pc:sldMkLst>
          <pc:docMk/>
          <pc:sldMk cId="82324618" sldId="293"/>
        </pc:sldMkLst>
        <pc:spChg chg="del">
          <ac:chgData name="Avhishek Biswas" userId="488fb50c-bdd7-47bf-8bb2-e70453b273ef" providerId="ADAL" clId="{322EB3B0-1D8B-4975-A862-031C821A27AD}" dt="2020-07-08T01:02:03.692" v="161" actId="478"/>
          <ac:spMkLst>
            <pc:docMk/>
            <pc:sldMk cId="82324618" sldId="293"/>
            <ac:spMk id="2" creationId="{7C386AB0-DFEE-444F-8F58-8EB2475590CC}"/>
          </ac:spMkLst>
        </pc:spChg>
        <pc:spChg chg="del">
          <ac:chgData name="Avhishek Biswas" userId="488fb50c-bdd7-47bf-8bb2-e70453b273ef" providerId="ADAL" clId="{322EB3B0-1D8B-4975-A862-031C821A27AD}" dt="2020-07-08T01:02:20.943" v="163" actId="26606"/>
          <ac:spMkLst>
            <pc:docMk/>
            <pc:sldMk cId="82324618" sldId="293"/>
            <ac:spMk id="7" creationId="{23962611-DFD5-4092-AAFD-559E3DFCE2C9}"/>
          </ac:spMkLst>
        </pc:spChg>
        <pc:spChg chg="add del">
          <ac:chgData name="Avhishek Biswas" userId="488fb50c-bdd7-47bf-8bb2-e70453b273ef" providerId="ADAL" clId="{322EB3B0-1D8B-4975-A862-031C821A27AD}" dt="2020-07-08T01:05:25.985" v="186" actId="26606"/>
          <ac:spMkLst>
            <pc:docMk/>
            <pc:sldMk cId="82324618" sldId="293"/>
            <ac:spMk id="14" creationId="{57845966-6EFC-468A-9CC7-BAB4B95854E7}"/>
          </ac:spMkLst>
        </pc:spChg>
        <pc:spChg chg="add del">
          <ac:chgData name="Avhishek Biswas" userId="488fb50c-bdd7-47bf-8bb2-e70453b273ef" providerId="ADAL" clId="{322EB3B0-1D8B-4975-A862-031C821A27AD}" dt="2020-07-08T01:05:25.985" v="186" actId="26606"/>
          <ac:spMkLst>
            <pc:docMk/>
            <pc:sldMk cId="82324618" sldId="293"/>
            <ac:spMk id="18" creationId="{ADAD1991-FFD1-4E94-ABAB-7560D33008E4}"/>
          </ac:spMkLst>
        </pc:spChg>
        <pc:spChg chg="add del">
          <ac:chgData name="Avhishek Biswas" userId="488fb50c-bdd7-47bf-8bb2-e70453b273ef" providerId="ADAL" clId="{322EB3B0-1D8B-4975-A862-031C821A27AD}" dt="2020-07-08T01:05:25.985" v="186" actId="26606"/>
          <ac:spMkLst>
            <pc:docMk/>
            <pc:sldMk cId="82324618" sldId="293"/>
            <ac:spMk id="23" creationId="{57845966-6EFC-468A-9CC7-BAB4B95854E7}"/>
          </ac:spMkLst>
        </pc:spChg>
        <pc:spChg chg="add del">
          <ac:chgData name="Avhishek Biswas" userId="488fb50c-bdd7-47bf-8bb2-e70453b273ef" providerId="ADAL" clId="{322EB3B0-1D8B-4975-A862-031C821A27AD}" dt="2020-07-08T01:05:25.985" v="186" actId="26606"/>
          <ac:spMkLst>
            <pc:docMk/>
            <pc:sldMk cId="82324618" sldId="293"/>
            <ac:spMk id="27" creationId="{ADAD1991-FFD1-4E94-ABAB-7560D33008E4}"/>
          </ac:spMkLst>
        </pc:spChg>
        <pc:graphicFrameChg chg="add mod">
          <ac:chgData name="Avhishek Biswas" userId="488fb50c-bdd7-47bf-8bb2-e70453b273ef" providerId="ADAL" clId="{322EB3B0-1D8B-4975-A862-031C821A27AD}" dt="2020-07-08T01:39:17.278" v="667" actId="13822"/>
          <ac:graphicFrameMkLst>
            <pc:docMk/>
            <pc:sldMk cId="82324618" sldId="293"/>
            <ac:graphicFrameMk id="3" creationId="{4F43CE4F-B884-4E39-92A4-E90B7A6879AD}"/>
          </ac:graphicFrameMkLst>
        </pc:graphicFrameChg>
        <pc:picChg chg="del">
          <ac:chgData name="Avhishek Biswas" userId="488fb50c-bdd7-47bf-8bb2-e70453b273ef" providerId="ADAL" clId="{322EB3B0-1D8B-4975-A862-031C821A27AD}" dt="2020-07-08T01:02:20.943" v="163" actId="26606"/>
          <ac:picMkLst>
            <pc:docMk/>
            <pc:sldMk cId="82324618" sldId="293"/>
            <ac:picMk id="9" creationId="{2270F1FA-0425-408F-9861-80BF5AFB276D}"/>
          </ac:picMkLst>
        </pc:picChg>
        <pc:picChg chg="add del">
          <ac:chgData name="Avhishek Biswas" userId="488fb50c-bdd7-47bf-8bb2-e70453b273ef" providerId="ADAL" clId="{322EB3B0-1D8B-4975-A862-031C821A27AD}" dt="2020-07-08T01:05:25.985" v="186" actId="26606"/>
          <ac:picMkLst>
            <pc:docMk/>
            <pc:sldMk cId="82324618" sldId="293"/>
            <ac:picMk id="16" creationId="{75554383-98AF-4A47-BB65-705FAAA4BE6A}"/>
          </ac:picMkLst>
        </pc:picChg>
        <pc:picChg chg="add del">
          <ac:chgData name="Avhishek Biswas" userId="488fb50c-bdd7-47bf-8bb2-e70453b273ef" providerId="ADAL" clId="{322EB3B0-1D8B-4975-A862-031C821A27AD}" dt="2020-07-08T01:05:25.985" v="186" actId="26606"/>
          <ac:picMkLst>
            <pc:docMk/>
            <pc:sldMk cId="82324618" sldId="293"/>
            <ac:picMk id="25" creationId="{75554383-98AF-4A47-BB65-705FAAA4BE6A}"/>
          </ac:picMkLst>
        </pc:picChg>
      </pc:sldChg>
      <pc:sldChg chg="addSp delSp modSp add mod modTransition">
        <pc:chgData name="Avhishek Biswas" userId="488fb50c-bdd7-47bf-8bb2-e70453b273ef" providerId="ADAL" clId="{322EB3B0-1D8B-4975-A862-031C821A27AD}" dt="2020-07-08T01:39:24.997" v="668" actId="13822"/>
        <pc:sldMkLst>
          <pc:docMk/>
          <pc:sldMk cId="725055217" sldId="294"/>
        </pc:sldMkLst>
        <pc:graphicFrameChg chg="add mod">
          <ac:chgData name="Avhishek Biswas" userId="488fb50c-bdd7-47bf-8bb2-e70453b273ef" providerId="ADAL" clId="{322EB3B0-1D8B-4975-A862-031C821A27AD}" dt="2020-07-08T01:39:24.997" v="668" actId="13822"/>
          <ac:graphicFrameMkLst>
            <pc:docMk/>
            <pc:sldMk cId="725055217" sldId="294"/>
            <ac:graphicFrameMk id="2" creationId="{CD3EE46B-C16B-43EE-9255-92211A84A3B7}"/>
          </ac:graphicFrameMkLst>
        </pc:graphicFrameChg>
        <pc:graphicFrameChg chg="del">
          <ac:chgData name="Avhishek Biswas" userId="488fb50c-bdd7-47bf-8bb2-e70453b273ef" providerId="ADAL" clId="{322EB3B0-1D8B-4975-A862-031C821A27AD}" dt="2020-07-08T01:03:56.938" v="172" actId="478"/>
          <ac:graphicFrameMkLst>
            <pc:docMk/>
            <pc:sldMk cId="725055217" sldId="294"/>
            <ac:graphicFrameMk id="3" creationId="{4F43CE4F-B884-4E39-92A4-E90B7A6879AD}"/>
          </ac:graphicFrameMkLst>
        </pc:graphicFrameChg>
      </pc:sldChg>
      <pc:sldChg chg="addSp modSp add mod modTransition">
        <pc:chgData name="Avhishek Biswas" userId="488fb50c-bdd7-47bf-8bb2-e70453b273ef" providerId="ADAL" clId="{322EB3B0-1D8B-4975-A862-031C821A27AD}" dt="2020-07-08T01:39:33.662" v="669" actId="13822"/>
        <pc:sldMkLst>
          <pc:docMk/>
          <pc:sldMk cId="2581947215" sldId="295"/>
        </pc:sldMkLst>
        <pc:graphicFrameChg chg="add mod">
          <ac:chgData name="Avhishek Biswas" userId="488fb50c-bdd7-47bf-8bb2-e70453b273ef" providerId="ADAL" clId="{322EB3B0-1D8B-4975-A862-031C821A27AD}" dt="2020-07-08T01:39:33.662" v="669" actId="13822"/>
          <ac:graphicFrameMkLst>
            <pc:docMk/>
            <pc:sldMk cId="2581947215" sldId="295"/>
            <ac:graphicFrameMk id="2" creationId="{3B3ADB34-82BF-41ED-BE48-2462425C55E7}"/>
          </ac:graphicFrameMkLst>
        </pc:graphicFrameChg>
      </pc:sldChg>
      <pc:sldChg chg="delSp add del mod setBg delDesignElem">
        <pc:chgData name="Avhishek Biswas" userId="488fb50c-bdd7-47bf-8bb2-e70453b273ef" providerId="ADAL" clId="{322EB3B0-1D8B-4975-A862-031C821A27AD}" dt="2020-07-08T01:20:56.697" v="461" actId="47"/>
        <pc:sldMkLst>
          <pc:docMk/>
          <pc:sldMk cId="620912777" sldId="296"/>
        </pc:sldMkLst>
        <pc:spChg chg="del">
          <ac:chgData name="Avhishek Biswas" userId="488fb50c-bdd7-47bf-8bb2-e70453b273ef" providerId="ADAL" clId="{322EB3B0-1D8B-4975-A862-031C821A27AD}" dt="2020-07-08T01:20:11.893" v="459"/>
          <ac:spMkLst>
            <pc:docMk/>
            <pc:sldMk cId="620912777" sldId="296"/>
            <ac:spMk id="14" creationId="{57845966-6EFC-468A-9CC7-BAB4B95854E7}"/>
          </ac:spMkLst>
        </pc:spChg>
        <pc:spChg chg="del">
          <ac:chgData name="Avhishek Biswas" userId="488fb50c-bdd7-47bf-8bb2-e70453b273ef" providerId="ADAL" clId="{322EB3B0-1D8B-4975-A862-031C821A27AD}" dt="2020-07-08T01:20:11.893" v="459"/>
          <ac:spMkLst>
            <pc:docMk/>
            <pc:sldMk cId="620912777" sldId="296"/>
            <ac:spMk id="18" creationId="{ADAD1991-FFD1-4E94-ABAB-7560D33008E4}"/>
          </ac:spMkLst>
        </pc:spChg>
        <pc:graphicFrameChg chg="del">
          <ac:chgData name="Avhishek Biswas" userId="488fb50c-bdd7-47bf-8bb2-e70453b273ef" providerId="ADAL" clId="{322EB3B0-1D8B-4975-A862-031C821A27AD}" dt="2020-07-08T01:20:16.011" v="460" actId="478"/>
          <ac:graphicFrameMkLst>
            <pc:docMk/>
            <pc:sldMk cId="620912777" sldId="296"/>
            <ac:graphicFrameMk id="3" creationId="{4F43CE4F-B884-4E39-92A4-E90B7A6879AD}"/>
          </ac:graphicFrameMkLst>
        </pc:graphicFrameChg>
        <pc:picChg chg="del">
          <ac:chgData name="Avhishek Biswas" userId="488fb50c-bdd7-47bf-8bb2-e70453b273ef" providerId="ADAL" clId="{322EB3B0-1D8B-4975-A862-031C821A27AD}" dt="2020-07-08T01:20:11.893" v="459"/>
          <ac:picMkLst>
            <pc:docMk/>
            <pc:sldMk cId="620912777" sldId="296"/>
            <ac:picMk id="16" creationId="{75554383-98AF-4A47-BB65-705FAAA4BE6A}"/>
          </ac:picMkLst>
        </pc:picChg>
      </pc:sldChg>
      <pc:sldChg chg="delSp add del mod setBg delDesignElem">
        <pc:chgData name="Avhishek Biswas" userId="488fb50c-bdd7-47bf-8bb2-e70453b273ef" providerId="ADAL" clId="{322EB3B0-1D8B-4975-A862-031C821A27AD}" dt="2020-07-08T01:19:58.869" v="457" actId="47"/>
        <pc:sldMkLst>
          <pc:docMk/>
          <pc:sldMk cId="4065355899" sldId="296"/>
        </pc:sldMkLst>
        <pc:spChg chg="del">
          <ac:chgData name="Avhishek Biswas" userId="488fb50c-bdd7-47bf-8bb2-e70453b273ef" providerId="ADAL" clId="{322EB3B0-1D8B-4975-A862-031C821A27AD}" dt="2020-07-08T01:18:46.031" v="445"/>
          <ac:spMkLst>
            <pc:docMk/>
            <pc:sldMk cId="4065355899" sldId="296"/>
            <ac:spMk id="14" creationId="{57845966-6EFC-468A-9CC7-BAB4B95854E7}"/>
          </ac:spMkLst>
        </pc:spChg>
        <pc:spChg chg="del">
          <ac:chgData name="Avhishek Biswas" userId="488fb50c-bdd7-47bf-8bb2-e70453b273ef" providerId="ADAL" clId="{322EB3B0-1D8B-4975-A862-031C821A27AD}" dt="2020-07-08T01:18:46.031" v="445"/>
          <ac:spMkLst>
            <pc:docMk/>
            <pc:sldMk cId="4065355899" sldId="296"/>
            <ac:spMk id="18" creationId="{ADAD1991-FFD1-4E94-ABAB-7560D33008E4}"/>
          </ac:spMkLst>
        </pc:spChg>
        <pc:graphicFrameChg chg="del">
          <ac:chgData name="Avhishek Biswas" userId="488fb50c-bdd7-47bf-8bb2-e70453b273ef" providerId="ADAL" clId="{322EB3B0-1D8B-4975-A862-031C821A27AD}" dt="2020-07-08T01:18:51.041" v="450" actId="478"/>
          <ac:graphicFrameMkLst>
            <pc:docMk/>
            <pc:sldMk cId="4065355899" sldId="296"/>
            <ac:graphicFrameMk id="2" creationId="{3B3ADB34-82BF-41ED-BE48-2462425C55E7}"/>
          </ac:graphicFrameMkLst>
        </pc:graphicFrameChg>
        <pc:picChg chg="del">
          <ac:chgData name="Avhishek Biswas" userId="488fb50c-bdd7-47bf-8bb2-e70453b273ef" providerId="ADAL" clId="{322EB3B0-1D8B-4975-A862-031C821A27AD}" dt="2020-07-08T01:18:46.031" v="445"/>
          <ac:picMkLst>
            <pc:docMk/>
            <pc:sldMk cId="4065355899" sldId="296"/>
            <ac:picMk id="16" creationId="{75554383-98AF-4A47-BB65-705FAAA4BE6A}"/>
          </ac:picMkLst>
        </pc:picChg>
      </pc:sldChg>
      <pc:sldChg chg="delSp add del mod setBg delDesignElem">
        <pc:chgData name="Avhishek Biswas" userId="488fb50c-bdd7-47bf-8bb2-e70453b273ef" providerId="ADAL" clId="{322EB3B0-1D8B-4975-A862-031C821A27AD}" dt="2020-07-08T01:19:58.172" v="456" actId="47"/>
        <pc:sldMkLst>
          <pc:docMk/>
          <pc:sldMk cId="2405115545" sldId="297"/>
        </pc:sldMkLst>
        <pc:spChg chg="del">
          <ac:chgData name="Avhishek Biswas" userId="488fb50c-bdd7-47bf-8bb2-e70453b273ef" providerId="ADAL" clId="{322EB3B0-1D8B-4975-A862-031C821A27AD}" dt="2020-07-08T01:18:47.325" v="447"/>
          <ac:spMkLst>
            <pc:docMk/>
            <pc:sldMk cId="2405115545" sldId="297"/>
            <ac:spMk id="14" creationId="{57845966-6EFC-468A-9CC7-BAB4B95854E7}"/>
          </ac:spMkLst>
        </pc:spChg>
        <pc:spChg chg="del">
          <ac:chgData name="Avhishek Biswas" userId="488fb50c-bdd7-47bf-8bb2-e70453b273ef" providerId="ADAL" clId="{322EB3B0-1D8B-4975-A862-031C821A27AD}" dt="2020-07-08T01:18:47.325" v="447"/>
          <ac:spMkLst>
            <pc:docMk/>
            <pc:sldMk cId="2405115545" sldId="297"/>
            <ac:spMk id="18" creationId="{ADAD1991-FFD1-4E94-ABAB-7560D33008E4}"/>
          </ac:spMkLst>
        </pc:spChg>
        <pc:graphicFrameChg chg="del">
          <ac:chgData name="Avhishek Biswas" userId="488fb50c-bdd7-47bf-8bb2-e70453b273ef" providerId="ADAL" clId="{322EB3B0-1D8B-4975-A862-031C821A27AD}" dt="2020-07-08T01:18:53.883" v="451" actId="478"/>
          <ac:graphicFrameMkLst>
            <pc:docMk/>
            <pc:sldMk cId="2405115545" sldId="297"/>
            <ac:graphicFrameMk id="2" creationId="{3B3ADB34-82BF-41ED-BE48-2462425C55E7}"/>
          </ac:graphicFrameMkLst>
        </pc:graphicFrameChg>
        <pc:picChg chg="del">
          <ac:chgData name="Avhishek Biswas" userId="488fb50c-bdd7-47bf-8bb2-e70453b273ef" providerId="ADAL" clId="{322EB3B0-1D8B-4975-A862-031C821A27AD}" dt="2020-07-08T01:18:47.325" v="447"/>
          <ac:picMkLst>
            <pc:docMk/>
            <pc:sldMk cId="2405115545" sldId="297"/>
            <ac:picMk id="16" creationId="{75554383-98AF-4A47-BB65-705FAAA4BE6A}"/>
          </ac:picMkLst>
        </pc:picChg>
      </pc:sldChg>
      <pc:sldChg chg="delSp add del mod setBg delDesignElem">
        <pc:chgData name="Avhishek Biswas" userId="488fb50c-bdd7-47bf-8bb2-e70453b273ef" providerId="ADAL" clId="{322EB3B0-1D8B-4975-A862-031C821A27AD}" dt="2020-07-08T01:19:57.220" v="455" actId="47"/>
        <pc:sldMkLst>
          <pc:docMk/>
          <pc:sldMk cId="377560152" sldId="298"/>
        </pc:sldMkLst>
        <pc:spChg chg="del">
          <ac:chgData name="Avhishek Biswas" userId="488fb50c-bdd7-47bf-8bb2-e70453b273ef" providerId="ADAL" clId="{322EB3B0-1D8B-4975-A862-031C821A27AD}" dt="2020-07-08T01:18:47.813" v="449"/>
          <ac:spMkLst>
            <pc:docMk/>
            <pc:sldMk cId="377560152" sldId="298"/>
            <ac:spMk id="14" creationId="{57845966-6EFC-468A-9CC7-BAB4B95854E7}"/>
          </ac:spMkLst>
        </pc:spChg>
        <pc:spChg chg="del">
          <ac:chgData name="Avhishek Biswas" userId="488fb50c-bdd7-47bf-8bb2-e70453b273ef" providerId="ADAL" clId="{322EB3B0-1D8B-4975-A862-031C821A27AD}" dt="2020-07-08T01:18:47.813" v="449"/>
          <ac:spMkLst>
            <pc:docMk/>
            <pc:sldMk cId="377560152" sldId="298"/>
            <ac:spMk id="18" creationId="{ADAD1991-FFD1-4E94-ABAB-7560D33008E4}"/>
          </ac:spMkLst>
        </pc:spChg>
        <pc:graphicFrameChg chg="del">
          <ac:chgData name="Avhishek Biswas" userId="488fb50c-bdd7-47bf-8bb2-e70453b273ef" providerId="ADAL" clId="{322EB3B0-1D8B-4975-A862-031C821A27AD}" dt="2020-07-08T01:18:56.857" v="452" actId="478"/>
          <ac:graphicFrameMkLst>
            <pc:docMk/>
            <pc:sldMk cId="377560152" sldId="298"/>
            <ac:graphicFrameMk id="2" creationId="{3B3ADB34-82BF-41ED-BE48-2462425C55E7}"/>
          </ac:graphicFrameMkLst>
        </pc:graphicFrameChg>
        <pc:picChg chg="del">
          <ac:chgData name="Avhishek Biswas" userId="488fb50c-bdd7-47bf-8bb2-e70453b273ef" providerId="ADAL" clId="{322EB3B0-1D8B-4975-A862-031C821A27AD}" dt="2020-07-08T01:18:47.813" v="449"/>
          <ac:picMkLst>
            <pc:docMk/>
            <pc:sldMk cId="377560152" sldId="298"/>
            <ac:picMk id="16" creationId="{75554383-98AF-4A47-BB65-705FAAA4BE6A}"/>
          </ac:picMkLst>
        </pc:picChg>
      </pc:sldChg>
    </pc:docChg>
  </pc:docChgLst>
  <pc:docChgLst>
    <pc:chgData name="Biswas, Avhishek" userId="488fb50c-bdd7-47bf-8bb2-e70453b273ef" providerId="ADAL" clId="{3D1459F6-8A77-4388-83DA-BBECE4F1716C}"/>
    <pc:docChg chg="undo custSel mod addSld delSld modSld">
      <pc:chgData name="Biswas, Avhishek" userId="488fb50c-bdd7-47bf-8bb2-e70453b273ef" providerId="ADAL" clId="{3D1459F6-8A77-4388-83DA-BBECE4F1716C}" dt="2020-07-08T00:19:32.186" v="374"/>
      <pc:docMkLst>
        <pc:docMk/>
      </pc:docMkLst>
      <pc:sldChg chg="modSp mod modTransition modAnim">
        <pc:chgData name="Biswas, Avhishek" userId="488fb50c-bdd7-47bf-8bb2-e70453b273ef" providerId="ADAL" clId="{3D1459F6-8A77-4388-83DA-BBECE4F1716C}" dt="2020-07-08T00:07:43.590" v="307"/>
        <pc:sldMkLst>
          <pc:docMk/>
          <pc:sldMk cId="0" sldId="256"/>
        </pc:sldMkLst>
        <pc:spChg chg="mod">
          <ac:chgData name="Biswas, Avhishek" userId="488fb50c-bdd7-47bf-8bb2-e70453b273ef" providerId="ADAL" clId="{3D1459F6-8A77-4388-83DA-BBECE4F1716C}" dt="2020-07-08T00:05:33.846" v="291" actId="122"/>
          <ac:spMkLst>
            <pc:docMk/>
            <pc:sldMk cId="0" sldId="256"/>
            <ac:spMk id="2" creationId="{315AA3E8-4093-489F-AF3C-D4ED4EDC672B}"/>
          </ac:spMkLst>
        </pc:spChg>
        <pc:spChg chg="mod">
          <ac:chgData name="Biswas, Avhishek" userId="488fb50c-bdd7-47bf-8bb2-e70453b273ef" providerId="ADAL" clId="{3D1459F6-8A77-4388-83DA-BBECE4F1716C}" dt="2020-07-08T00:05:43.574" v="295" actId="120"/>
          <ac:spMkLst>
            <pc:docMk/>
            <pc:sldMk cId="0" sldId="256"/>
            <ac:spMk id="3" creationId="{1C6B68B2-FE25-4672-9B75-DF92ACBFC108}"/>
          </ac:spMkLst>
        </pc:spChg>
      </pc:sldChg>
      <pc:sldChg chg="modTransition">
        <pc:chgData name="Biswas, Avhishek" userId="488fb50c-bdd7-47bf-8bb2-e70453b273ef" providerId="ADAL" clId="{3D1459F6-8A77-4388-83DA-BBECE4F1716C}" dt="2020-07-08T00:11:11.938" v="325"/>
        <pc:sldMkLst>
          <pc:docMk/>
          <pc:sldMk cId="0" sldId="257"/>
        </pc:sldMkLst>
      </pc:sldChg>
      <pc:sldChg chg="addSp delSp modSp mod modTransition modAnim">
        <pc:chgData name="Biswas, Avhishek" userId="488fb50c-bdd7-47bf-8bb2-e70453b273ef" providerId="ADAL" clId="{3D1459F6-8A77-4388-83DA-BBECE4F1716C}" dt="2020-07-08T00:14:41.321" v="368"/>
        <pc:sldMkLst>
          <pc:docMk/>
          <pc:sldMk cId="0" sldId="258"/>
        </pc:sldMkLst>
        <pc:spChg chg="mod">
          <ac:chgData name="Biswas, Avhishek" userId="488fb50c-bdd7-47bf-8bb2-e70453b273ef" providerId="ADAL" clId="{3D1459F6-8A77-4388-83DA-BBECE4F1716C}" dt="2020-07-08T00:13:51.589" v="366" actId="255"/>
          <ac:spMkLst>
            <pc:docMk/>
            <pc:sldMk cId="0" sldId="258"/>
            <ac:spMk id="3" creationId="{A7A12739-D7E9-4FE0-84E0-46EFCC07DF89}"/>
          </ac:spMkLst>
        </pc:spChg>
        <pc:spChg chg="mod">
          <ac:chgData name="Biswas, Avhishek" userId="488fb50c-bdd7-47bf-8bb2-e70453b273ef" providerId="ADAL" clId="{3D1459F6-8A77-4388-83DA-BBECE4F1716C}" dt="2020-07-08T00:13:59.721" v="367" actId="255"/>
          <ac:spMkLst>
            <pc:docMk/>
            <pc:sldMk cId="0" sldId="258"/>
            <ac:spMk id="4098" creationId="{566F80CA-25BE-4F1C-B407-2C1AE7AB47C0}"/>
          </ac:spMkLst>
        </pc:spChg>
        <pc:picChg chg="mod">
          <ac:chgData name="Biswas, Avhishek" userId="488fb50c-bdd7-47bf-8bb2-e70453b273ef" providerId="ADAL" clId="{3D1459F6-8A77-4388-83DA-BBECE4F1716C}" dt="2020-07-07T23:23:12.793" v="0" actId="14100"/>
          <ac:picMkLst>
            <pc:docMk/>
            <pc:sldMk cId="0" sldId="258"/>
            <ac:picMk id="5" creationId="{D2FB95C0-4E0B-4BAC-A542-596877F8D68C}"/>
          </ac:picMkLst>
        </pc:picChg>
        <pc:picChg chg="add mod">
          <ac:chgData name="Biswas, Avhishek" userId="488fb50c-bdd7-47bf-8bb2-e70453b273ef" providerId="ADAL" clId="{3D1459F6-8A77-4388-83DA-BBECE4F1716C}" dt="2020-07-08T00:09:18.034" v="312" actId="1076"/>
          <ac:picMkLst>
            <pc:docMk/>
            <pc:sldMk cId="0" sldId="258"/>
            <ac:picMk id="17" creationId="{83759B59-9146-4762-A027-F5312B65F1F3}"/>
          </ac:picMkLst>
        </pc:picChg>
        <pc:picChg chg="del">
          <ac:chgData name="Biswas, Avhishek" userId="488fb50c-bdd7-47bf-8bb2-e70453b273ef" providerId="ADAL" clId="{3D1459F6-8A77-4388-83DA-BBECE4F1716C}" dt="2020-07-07T23:37:11.123" v="101" actId="478"/>
          <ac:picMkLst>
            <pc:docMk/>
            <pc:sldMk cId="0" sldId="258"/>
            <ac:picMk id="2050" creationId="{65660547-F6D1-4576-80EA-95D55D016F45}"/>
          </ac:picMkLst>
        </pc:picChg>
      </pc:sldChg>
      <pc:sldChg chg="addSp delSp modSp mod modAnim setClrOvrMap">
        <pc:chgData name="Biswas, Avhishek" userId="488fb50c-bdd7-47bf-8bb2-e70453b273ef" providerId="ADAL" clId="{3D1459F6-8A77-4388-83DA-BBECE4F1716C}" dt="2020-07-08T00:16:27.397" v="373" actId="26606"/>
        <pc:sldMkLst>
          <pc:docMk/>
          <pc:sldMk cId="0" sldId="271"/>
        </pc:sldMkLst>
        <pc:spChg chg="mod">
          <ac:chgData name="Biswas, Avhishek" userId="488fb50c-bdd7-47bf-8bb2-e70453b273ef" providerId="ADAL" clId="{3D1459F6-8A77-4388-83DA-BBECE4F1716C}" dt="2020-07-08T00:16:27.397" v="373" actId="26606"/>
          <ac:spMkLst>
            <pc:docMk/>
            <pc:sldMk cId="0" sldId="271"/>
            <ac:spMk id="3" creationId="{49EC78E0-8740-43BC-8902-70803FD8A566}"/>
          </ac:spMkLst>
        </pc:spChg>
        <pc:spChg chg="add del">
          <ac:chgData name="Biswas, Avhishek" userId="488fb50c-bdd7-47bf-8bb2-e70453b273ef" providerId="ADAL" clId="{3D1459F6-8A77-4388-83DA-BBECE4F1716C}" dt="2020-07-08T00:16:27.397" v="373" actId="26606"/>
          <ac:spMkLst>
            <pc:docMk/>
            <pc:sldMk cId="0" sldId="271"/>
            <ac:spMk id="71" creationId="{2CB6C291-6CAF-46DF-ACFF-AADF0FD03F58}"/>
          </ac:spMkLst>
        </pc:spChg>
        <pc:spChg chg="add del">
          <ac:chgData name="Biswas, Avhishek" userId="488fb50c-bdd7-47bf-8bb2-e70453b273ef" providerId="ADAL" clId="{3D1459F6-8A77-4388-83DA-BBECE4F1716C}" dt="2020-07-08T00:16:27.397" v="373" actId="26606"/>
          <ac:spMkLst>
            <pc:docMk/>
            <pc:sldMk cId="0" sldId="271"/>
            <ac:spMk id="73" creationId="{4735DC46-5663-471D-AADB-81E00E65BCC6}"/>
          </ac:spMkLst>
        </pc:spChg>
        <pc:spChg chg="add del">
          <ac:chgData name="Biswas, Avhishek" userId="488fb50c-bdd7-47bf-8bb2-e70453b273ef" providerId="ADAL" clId="{3D1459F6-8A77-4388-83DA-BBECE4F1716C}" dt="2020-07-08T00:16:14.847" v="371" actId="26606"/>
          <ac:spMkLst>
            <pc:docMk/>
            <pc:sldMk cId="0" sldId="271"/>
            <ac:spMk id="76" creationId="{AFA67CD3-AB4E-4A7A-BEB8-53C445D8C44E}"/>
          </ac:spMkLst>
        </pc:spChg>
        <pc:spChg chg="add del">
          <ac:chgData name="Biswas, Avhishek" userId="488fb50c-bdd7-47bf-8bb2-e70453b273ef" providerId="ADAL" clId="{3D1459F6-8A77-4388-83DA-BBECE4F1716C}" dt="2020-07-08T00:16:14.847" v="371" actId="26606"/>
          <ac:spMkLst>
            <pc:docMk/>
            <pc:sldMk cId="0" sldId="271"/>
            <ac:spMk id="80" creationId="{339C8D78-A644-462F-B674-F440635E5353}"/>
          </ac:spMkLst>
        </pc:spChg>
        <pc:spChg chg="mod">
          <ac:chgData name="Biswas, Avhishek" userId="488fb50c-bdd7-47bf-8bb2-e70453b273ef" providerId="ADAL" clId="{3D1459F6-8A77-4388-83DA-BBECE4F1716C}" dt="2020-07-08T00:16:27.397" v="373" actId="26606"/>
          <ac:spMkLst>
            <pc:docMk/>
            <pc:sldMk cId="0" sldId="271"/>
            <ac:spMk id="7170" creationId="{8535230D-19F6-483C-B8B9-BC6724FA182B}"/>
          </ac:spMkLst>
        </pc:spChg>
        <pc:spChg chg="add del">
          <ac:chgData name="Biswas, Avhishek" userId="488fb50c-bdd7-47bf-8bb2-e70453b273ef" providerId="ADAL" clId="{3D1459F6-8A77-4388-83DA-BBECE4F1716C}" dt="2020-07-08T00:16:27.397" v="373" actId="26606"/>
          <ac:spMkLst>
            <pc:docMk/>
            <pc:sldMk cId="0" sldId="271"/>
            <ac:spMk id="7172" creationId="{B164D969-46F1-44FC-B488-3FA68C67756D}"/>
          </ac:spMkLst>
        </pc:spChg>
        <pc:spChg chg="add del">
          <ac:chgData name="Biswas, Avhishek" userId="488fb50c-bdd7-47bf-8bb2-e70453b273ef" providerId="ADAL" clId="{3D1459F6-8A77-4388-83DA-BBECE4F1716C}" dt="2020-07-08T00:16:27.397" v="373" actId="26606"/>
          <ac:spMkLst>
            <pc:docMk/>
            <pc:sldMk cId="0" sldId="271"/>
            <ac:spMk id="7175" creationId="{9E0A01E6-95B9-424D-93AE-19F4928DFD40}"/>
          </ac:spMkLst>
        </pc:spChg>
        <pc:picChg chg="add del">
          <ac:chgData name="Biswas, Avhishek" userId="488fb50c-bdd7-47bf-8bb2-e70453b273ef" providerId="ADAL" clId="{3D1459F6-8A77-4388-83DA-BBECE4F1716C}" dt="2020-07-08T00:16:14.847" v="371" actId="26606"/>
          <ac:picMkLst>
            <pc:docMk/>
            <pc:sldMk cId="0" sldId="271"/>
            <ac:picMk id="74" creationId="{CF87C378-3EBE-40A3-9C18-2E3E3D0D4378}"/>
          </ac:picMkLst>
        </pc:picChg>
        <pc:picChg chg="add del">
          <ac:chgData name="Biswas, Avhishek" userId="488fb50c-bdd7-47bf-8bb2-e70453b273ef" providerId="ADAL" clId="{3D1459F6-8A77-4388-83DA-BBECE4F1716C}" dt="2020-07-08T00:16:27.397" v="373" actId="26606"/>
          <ac:picMkLst>
            <pc:docMk/>
            <pc:sldMk cId="0" sldId="271"/>
            <ac:picMk id="75" creationId="{595E59CC-7059-4455-9789-EDFBBE8F5A98}"/>
          </ac:picMkLst>
        </pc:picChg>
        <pc:picChg chg="add del">
          <ac:chgData name="Biswas, Avhishek" userId="488fb50c-bdd7-47bf-8bb2-e70453b273ef" providerId="ADAL" clId="{3D1459F6-8A77-4388-83DA-BBECE4F1716C}" dt="2020-07-08T00:16:14.847" v="371" actId="26606"/>
          <ac:picMkLst>
            <pc:docMk/>
            <pc:sldMk cId="0" sldId="271"/>
            <ac:picMk id="78" creationId="{07CF545F-9C2E-4446-97CD-AD92990C2B68}"/>
          </ac:picMkLst>
        </pc:picChg>
        <pc:picChg chg="add del">
          <ac:chgData name="Biswas, Avhishek" userId="488fb50c-bdd7-47bf-8bb2-e70453b273ef" providerId="ADAL" clId="{3D1459F6-8A77-4388-83DA-BBECE4F1716C}" dt="2020-07-08T00:16:27.397" v="373" actId="26606"/>
          <ac:picMkLst>
            <pc:docMk/>
            <pc:sldMk cId="0" sldId="271"/>
            <ac:picMk id="7173" creationId="{F3003D4E-E9FF-4669-90E7-7CED081587F1}"/>
          </ac:picMkLst>
        </pc:picChg>
        <pc:picChg chg="add del">
          <ac:chgData name="Biswas, Avhishek" userId="488fb50c-bdd7-47bf-8bb2-e70453b273ef" providerId="ADAL" clId="{3D1459F6-8A77-4388-83DA-BBECE4F1716C}" dt="2020-07-08T00:16:27.397" v="373" actId="26606"/>
          <ac:picMkLst>
            <pc:docMk/>
            <pc:sldMk cId="0" sldId="271"/>
            <ac:picMk id="7174" creationId="{A7D98261-3895-4FB5-B9CE-26FAF635730F}"/>
          </ac:picMkLst>
        </pc:picChg>
      </pc:sldChg>
      <pc:sldChg chg="modSp mod modTransition">
        <pc:chgData name="Biswas, Avhishek" userId="488fb50c-bdd7-47bf-8bb2-e70453b273ef" providerId="ADAL" clId="{3D1459F6-8A77-4388-83DA-BBECE4F1716C}" dt="2020-07-08T00:19:32.186" v="374"/>
        <pc:sldMkLst>
          <pc:docMk/>
          <pc:sldMk cId="0" sldId="275"/>
        </pc:sldMkLst>
        <pc:spChg chg="mod">
          <ac:chgData name="Biswas, Avhishek" userId="488fb50c-bdd7-47bf-8bb2-e70453b273ef" providerId="ADAL" clId="{3D1459F6-8A77-4388-83DA-BBECE4F1716C}" dt="2020-07-07T23:46:16.698" v="138" actId="255"/>
          <ac:spMkLst>
            <pc:docMk/>
            <pc:sldMk cId="0" sldId="275"/>
            <ac:spMk id="3" creationId="{761F3E9A-F9B7-4A4A-BF07-1FD094F40D18}"/>
          </ac:spMkLst>
        </pc:spChg>
        <pc:spChg chg="mod">
          <ac:chgData name="Biswas, Avhishek" userId="488fb50c-bdd7-47bf-8bb2-e70453b273ef" providerId="ADAL" clId="{3D1459F6-8A77-4388-83DA-BBECE4F1716C}" dt="2020-07-07T23:46:20.426" v="139" actId="1076"/>
          <ac:spMkLst>
            <pc:docMk/>
            <pc:sldMk cId="0" sldId="275"/>
            <ac:spMk id="14338" creationId="{23B918AD-6238-43AB-935D-9783CF7B4AB4}"/>
          </ac:spMkLst>
        </pc:spChg>
      </pc:sldChg>
      <pc:sldChg chg="modSp modTransition">
        <pc:chgData name="Biswas, Avhishek" userId="488fb50c-bdd7-47bf-8bb2-e70453b273ef" providerId="ADAL" clId="{3D1459F6-8A77-4388-83DA-BBECE4F1716C}" dt="2020-07-07T23:47:11.587" v="144"/>
        <pc:sldMkLst>
          <pc:docMk/>
          <pc:sldMk cId="2765636092" sldId="279"/>
        </pc:sldMkLst>
        <pc:graphicFrameChg chg="mod">
          <ac:chgData name="Biswas, Avhishek" userId="488fb50c-bdd7-47bf-8bb2-e70453b273ef" providerId="ADAL" clId="{3D1459F6-8A77-4388-83DA-BBECE4F1716C}" dt="2020-07-07T23:45:03.817" v="127" actId="13822"/>
          <ac:graphicFrameMkLst>
            <pc:docMk/>
            <pc:sldMk cId="2765636092" sldId="279"/>
            <ac:graphicFrameMk id="3" creationId="{71B5DDEB-6FA9-496F-9B37-62CEE7FD4EFA}"/>
          </ac:graphicFrameMkLst>
        </pc:graphicFrameChg>
      </pc:sldChg>
      <pc:sldChg chg="modSp mod modTransition">
        <pc:chgData name="Biswas, Avhishek" userId="488fb50c-bdd7-47bf-8bb2-e70453b273ef" providerId="ADAL" clId="{3D1459F6-8A77-4388-83DA-BBECE4F1716C}" dt="2020-07-07T23:46:45.994" v="140"/>
        <pc:sldMkLst>
          <pc:docMk/>
          <pc:sldMk cId="4066266628" sldId="280"/>
        </pc:sldMkLst>
        <pc:graphicFrameChg chg="mod">
          <ac:chgData name="Biswas, Avhishek" userId="488fb50c-bdd7-47bf-8bb2-e70453b273ef" providerId="ADAL" clId="{3D1459F6-8A77-4388-83DA-BBECE4F1716C}" dt="2020-07-07T23:43:46.158" v="116" actId="255"/>
          <ac:graphicFrameMkLst>
            <pc:docMk/>
            <pc:sldMk cId="4066266628" sldId="280"/>
            <ac:graphicFrameMk id="3" creationId="{2BAB026D-95AC-475D-A331-DF8864492B9E}"/>
          </ac:graphicFrameMkLst>
        </pc:graphicFrameChg>
      </pc:sldChg>
      <pc:sldChg chg="modSp modTransition">
        <pc:chgData name="Biswas, Avhishek" userId="488fb50c-bdd7-47bf-8bb2-e70453b273ef" providerId="ADAL" clId="{3D1459F6-8A77-4388-83DA-BBECE4F1716C}" dt="2020-07-07T23:47:05.506" v="143"/>
        <pc:sldMkLst>
          <pc:docMk/>
          <pc:sldMk cId="575541094" sldId="281"/>
        </pc:sldMkLst>
        <pc:graphicFrameChg chg="mod">
          <ac:chgData name="Biswas, Avhishek" userId="488fb50c-bdd7-47bf-8bb2-e70453b273ef" providerId="ADAL" clId="{3D1459F6-8A77-4388-83DA-BBECE4F1716C}" dt="2020-07-07T23:44:27.226" v="124" actId="14100"/>
          <ac:graphicFrameMkLst>
            <pc:docMk/>
            <pc:sldMk cId="575541094" sldId="281"/>
            <ac:graphicFrameMk id="3" creationId="{62D2423C-D8FF-4E28-BDAB-350A7F307E0D}"/>
          </ac:graphicFrameMkLst>
        </pc:graphicFrameChg>
      </pc:sldChg>
      <pc:sldChg chg="modTransition">
        <pc:chgData name="Biswas, Avhishek" userId="488fb50c-bdd7-47bf-8bb2-e70453b273ef" providerId="ADAL" clId="{3D1459F6-8A77-4388-83DA-BBECE4F1716C}" dt="2020-07-07T23:37:33.889" v="104"/>
        <pc:sldMkLst>
          <pc:docMk/>
          <pc:sldMk cId="821240816" sldId="282"/>
        </pc:sldMkLst>
      </pc:sldChg>
      <pc:sldChg chg="modTransition">
        <pc:chgData name="Biswas, Avhishek" userId="488fb50c-bdd7-47bf-8bb2-e70453b273ef" providerId="ADAL" clId="{3D1459F6-8A77-4388-83DA-BBECE4F1716C}" dt="2020-07-07T23:43:06.036" v="110"/>
        <pc:sldMkLst>
          <pc:docMk/>
          <pc:sldMk cId="565870247" sldId="283"/>
        </pc:sldMkLst>
      </pc:sldChg>
      <pc:sldChg chg="del">
        <pc:chgData name="Biswas, Avhishek" userId="488fb50c-bdd7-47bf-8bb2-e70453b273ef" providerId="ADAL" clId="{3D1459F6-8A77-4388-83DA-BBECE4F1716C}" dt="2020-07-07T23:40:16.566" v="105" actId="47"/>
        <pc:sldMkLst>
          <pc:docMk/>
          <pc:sldMk cId="2141142927" sldId="284"/>
        </pc:sldMkLst>
      </pc:sldChg>
      <pc:sldChg chg="del">
        <pc:chgData name="Biswas, Avhishek" userId="488fb50c-bdd7-47bf-8bb2-e70453b273ef" providerId="ADAL" clId="{3D1459F6-8A77-4388-83DA-BBECE4F1716C}" dt="2020-07-07T23:40:40.978" v="106" actId="47"/>
        <pc:sldMkLst>
          <pc:docMk/>
          <pc:sldMk cId="3089589345" sldId="285"/>
        </pc:sldMkLst>
      </pc:sldChg>
      <pc:sldChg chg="del">
        <pc:chgData name="Biswas, Avhishek" userId="488fb50c-bdd7-47bf-8bb2-e70453b273ef" providerId="ADAL" clId="{3D1459F6-8A77-4388-83DA-BBECE4F1716C}" dt="2020-07-07T23:40:43.299" v="107" actId="47"/>
        <pc:sldMkLst>
          <pc:docMk/>
          <pc:sldMk cId="2068412083" sldId="286"/>
        </pc:sldMkLst>
      </pc:sldChg>
      <pc:sldChg chg="modSp mod modTransition modAnim">
        <pc:chgData name="Biswas, Avhishek" userId="488fb50c-bdd7-47bf-8bb2-e70453b273ef" providerId="ADAL" clId="{3D1459F6-8A77-4388-83DA-BBECE4F1716C}" dt="2020-07-08T00:12:34.358" v="336"/>
        <pc:sldMkLst>
          <pc:docMk/>
          <pc:sldMk cId="1529929491" sldId="287"/>
        </pc:sldMkLst>
        <pc:graphicFrameChg chg="mod modGraphic">
          <ac:chgData name="Biswas, Avhishek" userId="488fb50c-bdd7-47bf-8bb2-e70453b273ef" providerId="ADAL" clId="{3D1459F6-8A77-4388-83DA-BBECE4F1716C}" dt="2020-07-07T23:53:34.859" v="175" actId="14100"/>
          <ac:graphicFrameMkLst>
            <pc:docMk/>
            <pc:sldMk cId="1529929491" sldId="287"/>
            <ac:graphicFrameMk id="8" creationId="{3E8D9DFE-FC30-4E02-92D8-068218F2CA4C}"/>
          </ac:graphicFrameMkLst>
        </pc:graphicFrameChg>
      </pc:sldChg>
      <pc:sldChg chg="modSp mod modTransition">
        <pc:chgData name="Biswas, Avhishek" userId="488fb50c-bdd7-47bf-8bb2-e70453b273ef" providerId="ADAL" clId="{3D1459F6-8A77-4388-83DA-BBECE4F1716C}" dt="2020-07-07T23:45:33.895" v="133"/>
        <pc:sldMkLst>
          <pc:docMk/>
          <pc:sldMk cId="317595624" sldId="288"/>
        </pc:sldMkLst>
        <pc:spChg chg="mod">
          <ac:chgData name="Biswas, Avhishek" userId="488fb50c-bdd7-47bf-8bb2-e70453b273ef" providerId="ADAL" clId="{3D1459F6-8A77-4388-83DA-BBECE4F1716C}" dt="2020-07-07T23:25:20.022" v="1" actId="113"/>
          <ac:spMkLst>
            <pc:docMk/>
            <pc:sldMk cId="317595624" sldId="288"/>
            <ac:spMk id="2" creationId="{C0C2D2A8-8E36-4000-9434-115EDE1842A3}"/>
          </ac:spMkLst>
        </pc:spChg>
      </pc:sldChg>
      <pc:sldChg chg="addSp modSp new mod modTransition setBg">
        <pc:chgData name="Biswas, Avhishek" userId="488fb50c-bdd7-47bf-8bb2-e70453b273ef" providerId="ADAL" clId="{3D1459F6-8A77-4388-83DA-BBECE4F1716C}" dt="2020-07-07T23:54:09.443" v="181"/>
        <pc:sldMkLst>
          <pc:docMk/>
          <pc:sldMk cId="2550180216" sldId="289"/>
        </pc:sldMkLst>
        <pc:spChg chg="add">
          <ac:chgData name="Biswas, Avhishek" userId="488fb50c-bdd7-47bf-8bb2-e70453b273ef" providerId="ADAL" clId="{3D1459F6-8A77-4388-83DA-BBECE4F1716C}" dt="2020-07-07T23:52:01.807" v="155" actId="26606"/>
          <ac:spMkLst>
            <pc:docMk/>
            <pc:sldMk cId="2550180216" sldId="289"/>
            <ac:spMk id="7" creationId="{F3060C83-F051-4F0E-ABAD-AA0DFC48B218}"/>
          </ac:spMkLst>
        </pc:spChg>
        <pc:spChg chg="add">
          <ac:chgData name="Biswas, Avhishek" userId="488fb50c-bdd7-47bf-8bb2-e70453b273ef" providerId="ADAL" clId="{3D1459F6-8A77-4388-83DA-BBECE4F1716C}" dt="2020-07-07T23:52:01.807" v="155" actId="26606"/>
          <ac:spMkLst>
            <pc:docMk/>
            <pc:sldMk cId="2550180216" sldId="289"/>
            <ac:spMk id="9" creationId="{83C98ABE-055B-441F-B07E-44F97F083C39}"/>
          </ac:spMkLst>
        </pc:spChg>
        <pc:spChg chg="add">
          <ac:chgData name="Biswas, Avhishek" userId="488fb50c-bdd7-47bf-8bb2-e70453b273ef" providerId="ADAL" clId="{3D1459F6-8A77-4388-83DA-BBECE4F1716C}" dt="2020-07-07T23:52:01.807" v="155" actId="26606"/>
          <ac:spMkLst>
            <pc:docMk/>
            <pc:sldMk cId="2550180216" sldId="289"/>
            <ac:spMk id="11" creationId="{29FDB030-9B49-4CED-8CCD-4D99382388AC}"/>
          </ac:spMkLst>
        </pc:spChg>
        <pc:spChg chg="add">
          <ac:chgData name="Biswas, Avhishek" userId="488fb50c-bdd7-47bf-8bb2-e70453b273ef" providerId="ADAL" clId="{3D1459F6-8A77-4388-83DA-BBECE4F1716C}" dt="2020-07-07T23:52:01.807" v="155" actId="26606"/>
          <ac:spMkLst>
            <pc:docMk/>
            <pc:sldMk cId="2550180216" sldId="289"/>
            <ac:spMk id="13" creationId="{3783CA14-24A1-485C-8B30-D6A5D87987AD}"/>
          </ac:spMkLst>
        </pc:spChg>
        <pc:spChg chg="add">
          <ac:chgData name="Biswas, Avhishek" userId="488fb50c-bdd7-47bf-8bb2-e70453b273ef" providerId="ADAL" clId="{3D1459F6-8A77-4388-83DA-BBECE4F1716C}" dt="2020-07-07T23:52:01.807" v="155" actId="26606"/>
          <ac:spMkLst>
            <pc:docMk/>
            <pc:sldMk cId="2550180216" sldId="289"/>
            <ac:spMk id="15" creationId="{9A97C86A-04D6-40F7-AE84-31AB43E6A846}"/>
          </ac:spMkLst>
        </pc:spChg>
        <pc:spChg chg="add">
          <ac:chgData name="Biswas, Avhishek" userId="488fb50c-bdd7-47bf-8bb2-e70453b273ef" providerId="ADAL" clId="{3D1459F6-8A77-4388-83DA-BBECE4F1716C}" dt="2020-07-07T23:52:01.807" v="155" actId="26606"/>
          <ac:spMkLst>
            <pc:docMk/>
            <pc:sldMk cId="2550180216" sldId="289"/>
            <ac:spMk id="17" creationId="{FF9F2414-84E8-453E-B1F3-389FDE8192D9}"/>
          </ac:spMkLst>
        </pc:spChg>
        <pc:spChg chg="add">
          <ac:chgData name="Biswas, Avhishek" userId="488fb50c-bdd7-47bf-8bb2-e70453b273ef" providerId="ADAL" clId="{3D1459F6-8A77-4388-83DA-BBECE4F1716C}" dt="2020-07-07T23:52:01.807" v="155" actId="26606"/>
          <ac:spMkLst>
            <pc:docMk/>
            <pc:sldMk cId="2550180216" sldId="289"/>
            <ac:spMk id="19" creationId="{3ECA69A1-7536-43AC-85EF-C7106179F5ED}"/>
          </ac:spMkLst>
        </pc:spChg>
        <pc:graphicFrameChg chg="add mod">
          <ac:chgData name="Biswas, Avhishek" userId="488fb50c-bdd7-47bf-8bb2-e70453b273ef" providerId="ADAL" clId="{3D1459F6-8A77-4388-83DA-BBECE4F1716C}" dt="2020-07-07T23:52:21.139" v="162" actId="14100"/>
          <ac:graphicFrameMkLst>
            <pc:docMk/>
            <pc:sldMk cId="2550180216" sldId="289"/>
            <ac:graphicFrameMk id="2" creationId="{109F4F0F-9D75-40B7-BB54-0DB4A53E1D94}"/>
          </ac:graphicFrameMkLst>
        </pc:graphicFrameChg>
      </pc:sldChg>
      <pc:sldChg chg="addSp modSp add mod modTransition setBg">
        <pc:chgData name="Biswas, Avhishek" userId="488fb50c-bdd7-47bf-8bb2-e70453b273ef" providerId="ADAL" clId="{3D1459F6-8A77-4388-83DA-BBECE4F1716C}" dt="2020-07-07T23:54:20.507" v="183"/>
        <pc:sldMkLst>
          <pc:docMk/>
          <pc:sldMk cId="1966461207" sldId="290"/>
        </pc:sldMkLst>
        <pc:spChg chg="add">
          <ac:chgData name="Biswas, Avhishek" userId="488fb50c-bdd7-47bf-8bb2-e70453b273ef" providerId="ADAL" clId="{3D1459F6-8A77-4388-83DA-BBECE4F1716C}" dt="2020-07-07T23:52:36.931" v="164" actId="26606"/>
          <ac:spMkLst>
            <pc:docMk/>
            <pc:sldMk cId="1966461207" sldId="290"/>
            <ac:spMk id="7" creationId="{F3060C83-F051-4F0E-ABAD-AA0DFC48B218}"/>
          </ac:spMkLst>
        </pc:spChg>
        <pc:spChg chg="add">
          <ac:chgData name="Biswas, Avhishek" userId="488fb50c-bdd7-47bf-8bb2-e70453b273ef" providerId="ADAL" clId="{3D1459F6-8A77-4388-83DA-BBECE4F1716C}" dt="2020-07-07T23:52:36.931" v="164" actId="26606"/>
          <ac:spMkLst>
            <pc:docMk/>
            <pc:sldMk cId="1966461207" sldId="290"/>
            <ac:spMk id="9" creationId="{83C98ABE-055B-441F-B07E-44F97F083C39}"/>
          </ac:spMkLst>
        </pc:spChg>
        <pc:spChg chg="add">
          <ac:chgData name="Biswas, Avhishek" userId="488fb50c-bdd7-47bf-8bb2-e70453b273ef" providerId="ADAL" clId="{3D1459F6-8A77-4388-83DA-BBECE4F1716C}" dt="2020-07-07T23:52:36.931" v="164" actId="26606"/>
          <ac:spMkLst>
            <pc:docMk/>
            <pc:sldMk cId="1966461207" sldId="290"/>
            <ac:spMk id="11" creationId="{29FDB030-9B49-4CED-8CCD-4D99382388AC}"/>
          </ac:spMkLst>
        </pc:spChg>
        <pc:spChg chg="add">
          <ac:chgData name="Biswas, Avhishek" userId="488fb50c-bdd7-47bf-8bb2-e70453b273ef" providerId="ADAL" clId="{3D1459F6-8A77-4388-83DA-BBECE4F1716C}" dt="2020-07-07T23:52:36.931" v="164" actId="26606"/>
          <ac:spMkLst>
            <pc:docMk/>
            <pc:sldMk cId="1966461207" sldId="290"/>
            <ac:spMk id="13" creationId="{3783CA14-24A1-485C-8B30-D6A5D87987AD}"/>
          </ac:spMkLst>
        </pc:spChg>
        <pc:spChg chg="add">
          <ac:chgData name="Biswas, Avhishek" userId="488fb50c-bdd7-47bf-8bb2-e70453b273ef" providerId="ADAL" clId="{3D1459F6-8A77-4388-83DA-BBECE4F1716C}" dt="2020-07-07T23:52:36.931" v="164" actId="26606"/>
          <ac:spMkLst>
            <pc:docMk/>
            <pc:sldMk cId="1966461207" sldId="290"/>
            <ac:spMk id="15" creationId="{9A97C86A-04D6-40F7-AE84-31AB43E6A846}"/>
          </ac:spMkLst>
        </pc:spChg>
        <pc:spChg chg="add">
          <ac:chgData name="Biswas, Avhishek" userId="488fb50c-bdd7-47bf-8bb2-e70453b273ef" providerId="ADAL" clId="{3D1459F6-8A77-4388-83DA-BBECE4F1716C}" dt="2020-07-07T23:52:36.931" v="164" actId="26606"/>
          <ac:spMkLst>
            <pc:docMk/>
            <pc:sldMk cId="1966461207" sldId="290"/>
            <ac:spMk id="17" creationId="{FF9F2414-84E8-453E-B1F3-389FDE8192D9}"/>
          </ac:spMkLst>
        </pc:spChg>
        <pc:spChg chg="add">
          <ac:chgData name="Biswas, Avhishek" userId="488fb50c-bdd7-47bf-8bb2-e70453b273ef" providerId="ADAL" clId="{3D1459F6-8A77-4388-83DA-BBECE4F1716C}" dt="2020-07-07T23:52:36.931" v="164" actId="26606"/>
          <ac:spMkLst>
            <pc:docMk/>
            <pc:sldMk cId="1966461207" sldId="290"/>
            <ac:spMk id="19" creationId="{3ECA69A1-7536-43AC-85EF-C7106179F5ED}"/>
          </ac:spMkLst>
        </pc:spChg>
        <pc:graphicFrameChg chg="add mod">
          <ac:chgData name="Biswas, Avhishek" userId="488fb50c-bdd7-47bf-8bb2-e70453b273ef" providerId="ADAL" clId="{3D1459F6-8A77-4388-83DA-BBECE4F1716C}" dt="2020-07-07T23:52:48.448" v="167" actId="14100"/>
          <ac:graphicFrameMkLst>
            <pc:docMk/>
            <pc:sldMk cId="1966461207" sldId="290"/>
            <ac:graphicFrameMk id="2" creationId="{01B7254A-B80C-4228-B831-D06AEB60CDFB}"/>
          </ac:graphicFrameMkLst>
        </pc:graphicFrameChg>
      </pc:sldChg>
      <pc:sldChg chg="addSp modSp add mod modTransition setBg">
        <pc:chgData name="Biswas, Avhishek" userId="488fb50c-bdd7-47bf-8bb2-e70453b273ef" providerId="ADAL" clId="{3D1459F6-8A77-4388-83DA-BBECE4F1716C}" dt="2020-07-07T23:54:15.486" v="182"/>
        <pc:sldMkLst>
          <pc:docMk/>
          <pc:sldMk cId="1355316675" sldId="291"/>
        </pc:sldMkLst>
        <pc:spChg chg="add">
          <ac:chgData name="Biswas, Avhishek" userId="488fb50c-bdd7-47bf-8bb2-e70453b273ef" providerId="ADAL" clId="{3D1459F6-8A77-4388-83DA-BBECE4F1716C}" dt="2020-07-07T23:52:32.502" v="163" actId="26606"/>
          <ac:spMkLst>
            <pc:docMk/>
            <pc:sldMk cId="1355316675" sldId="291"/>
            <ac:spMk id="7" creationId="{F3060C83-F051-4F0E-ABAD-AA0DFC48B218}"/>
          </ac:spMkLst>
        </pc:spChg>
        <pc:spChg chg="add">
          <ac:chgData name="Biswas, Avhishek" userId="488fb50c-bdd7-47bf-8bb2-e70453b273ef" providerId="ADAL" clId="{3D1459F6-8A77-4388-83DA-BBECE4F1716C}" dt="2020-07-07T23:52:32.502" v="163" actId="26606"/>
          <ac:spMkLst>
            <pc:docMk/>
            <pc:sldMk cId="1355316675" sldId="291"/>
            <ac:spMk id="9" creationId="{83C98ABE-055B-441F-B07E-44F97F083C39}"/>
          </ac:spMkLst>
        </pc:spChg>
        <pc:spChg chg="add">
          <ac:chgData name="Biswas, Avhishek" userId="488fb50c-bdd7-47bf-8bb2-e70453b273ef" providerId="ADAL" clId="{3D1459F6-8A77-4388-83DA-BBECE4F1716C}" dt="2020-07-07T23:52:32.502" v="163" actId="26606"/>
          <ac:spMkLst>
            <pc:docMk/>
            <pc:sldMk cId="1355316675" sldId="291"/>
            <ac:spMk id="11" creationId="{29FDB030-9B49-4CED-8CCD-4D99382388AC}"/>
          </ac:spMkLst>
        </pc:spChg>
        <pc:spChg chg="add">
          <ac:chgData name="Biswas, Avhishek" userId="488fb50c-bdd7-47bf-8bb2-e70453b273ef" providerId="ADAL" clId="{3D1459F6-8A77-4388-83DA-BBECE4F1716C}" dt="2020-07-07T23:52:32.502" v="163" actId="26606"/>
          <ac:spMkLst>
            <pc:docMk/>
            <pc:sldMk cId="1355316675" sldId="291"/>
            <ac:spMk id="13" creationId="{3783CA14-24A1-485C-8B30-D6A5D87987AD}"/>
          </ac:spMkLst>
        </pc:spChg>
        <pc:spChg chg="add">
          <ac:chgData name="Biswas, Avhishek" userId="488fb50c-bdd7-47bf-8bb2-e70453b273ef" providerId="ADAL" clId="{3D1459F6-8A77-4388-83DA-BBECE4F1716C}" dt="2020-07-07T23:52:32.502" v="163" actId="26606"/>
          <ac:spMkLst>
            <pc:docMk/>
            <pc:sldMk cId="1355316675" sldId="291"/>
            <ac:spMk id="15" creationId="{9A97C86A-04D6-40F7-AE84-31AB43E6A846}"/>
          </ac:spMkLst>
        </pc:spChg>
        <pc:spChg chg="add">
          <ac:chgData name="Biswas, Avhishek" userId="488fb50c-bdd7-47bf-8bb2-e70453b273ef" providerId="ADAL" clId="{3D1459F6-8A77-4388-83DA-BBECE4F1716C}" dt="2020-07-07T23:52:32.502" v="163" actId="26606"/>
          <ac:spMkLst>
            <pc:docMk/>
            <pc:sldMk cId="1355316675" sldId="291"/>
            <ac:spMk id="17" creationId="{FF9F2414-84E8-453E-B1F3-389FDE8192D9}"/>
          </ac:spMkLst>
        </pc:spChg>
        <pc:spChg chg="add">
          <ac:chgData name="Biswas, Avhishek" userId="488fb50c-bdd7-47bf-8bb2-e70453b273ef" providerId="ADAL" clId="{3D1459F6-8A77-4388-83DA-BBECE4F1716C}" dt="2020-07-07T23:52:32.502" v="163" actId="26606"/>
          <ac:spMkLst>
            <pc:docMk/>
            <pc:sldMk cId="1355316675" sldId="291"/>
            <ac:spMk id="19" creationId="{3ECA69A1-7536-43AC-85EF-C7106179F5ED}"/>
          </ac:spMkLst>
        </pc:spChg>
        <pc:graphicFrameChg chg="add mod">
          <ac:chgData name="Biswas, Avhishek" userId="488fb50c-bdd7-47bf-8bb2-e70453b273ef" providerId="ADAL" clId="{3D1459F6-8A77-4388-83DA-BBECE4F1716C}" dt="2020-07-07T23:52:59.040" v="169" actId="14100"/>
          <ac:graphicFrameMkLst>
            <pc:docMk/>
            <pc:sldMk cId="1355316675" sldId="291"/>
            <ac:graphicFrameMk id="2" creationId="{6F0C9227-FD56-426F-905F-D9ECE9F0DE55}"/>
          </ac:graphicFrameMkLst>
        </pc:graphicFrameChg>
      </pc:sldChg>
      <pc:sldChg chg="new del">
        <pc:chgData name="Biswas, Avhishek" userId="488fb50c-bdd7-47bf-8bb2-e70453b273ef" providerId="ADAL" clId="{3D1459F6-8A77-4388-83DA-BBECE4F1716C}" dt="2020-07-07T23:57:43.466" v="212" actId="47"/>
        <pc:sldMkLst>
          <pc:docMk/>
          <pc:sldMk cId="2524378956" sldId="292"/>
        </pc:sldMkLst>
      </pc:sldChg>
      <pc:sldChg chg="addSp delSp modSp new mod modTransition setBg">
        <pc:chgData name="Biswas, Avhishek" userId="488fb50c-bdd7-47bf-8bb2-e70453b273ef" providerId="ADAL" clId="{3D1459F6-8A77-4388-83DA-BBECE4F1716C}" dt="2020-07-07T23:59:17.025" v="237"/>
        <pc:sldMkLst>
          <pc:docMk/>
          <pc:sldMk cId="3235497839" sldId="292"/>
        </pc:sldMkLst>
        <pc:spChg chg="mod">
          <ac:chgData name="Biswas, Avhishek" userId="488fb50c-bdd7-47bf-8bb2-e70453b273ef" providerId="ADAL" clId="{3D1459F6-8A77-4388-83DA-BBECE4F1716C}" dt="2020-07-07T23:58:57.526" v="231" actId="26606"/>
          <ac:spMkLst>
            <pc:docMk/>
            <pc:sldMk cId="3235497839" sldId="292"/>
            <ac:spMk id="2" creationId="{55667063-2F78-434F-89C9-1A68463AE7B0}"/>
          </ac:spMkLst>
        </pc:spChg>
        <pc:spChg chg="add del">
          <ac:chgData name="Biswas, Avhishek" userId="488fb50c-bdd7-47bf-8bb2-e70453b273ef" providerId="ADAL" clId="{3D1459F6-8A77-4388-83DA-BBECE4F1716C}" dt="2020-07-07T23:58:29.437" v="228" actId="26606"/>
          <ac:spMkLst>
            <pc:docMk/>
            <pc:sldMk cId="3235497839" sldId="292"/>
            <ac:spMk id="9" creationId="{35555856-9970-4BC3-9AA9-6A917F53AFBD}"/>
          </ac:spMkLst>
        </pc:spChg>
        <pc:spChg chg="add del">
          <ac:chgData name="Biswas, Avhishek" userId="488fb50c-bdd7-47bf-8bb2-e70453b273ef" providerId="ADAL" clId="{3D1459F6-8A77-4388-83DA-BBECE4F1716C}" dt="2020-07-07T23:58:29.437" v="228" actId="26606"/>
          <ac:spMkLst>
            <pc:docMk/>
            <pc:sldMk cId="3235497839" sldId="292"/>
            <ac:spMk id="13" creationId="{13722DD7-BA73-4776-93A3-94491FEF7260}"/>
          </ac:spMkLst>
        </pc:spChg>
        <pc:spChg chg="add del">
          <ac:chgData name="Biswas, Avhishek" userId="488fb50c-bdd7-47bf-8bb2-e70453b273ef" providerId="ADAL" clId="{3D1459F6-8A77-4388-83DA-BBECE4F1716C}" dt="2020-07-07T23:58:57.526" v="231" actId="26606"/>
          <ac:spMkLst>
            <pc:docMk/>
            <pc:sldMk cId="3235497839" sldId="292"/>
            <ac:spMk id="15" creationId="{35555856-9970-4BC3-9AA9-6A917F53AFBD}"/>
          </ac:spMkLst>
        </pc:spChg>
        <pc:spChg chg="add del">
          <ac:chgData name="Biswas, Avhishek" userId="488fb50c-bdd7-47bf-8bb2-e70453b273ef" providerId="ADAL" clId="{3D1459F6-8A77-4388-83DA-BBECE4F1716C}" dt="2020-07-07T23:58:57.526" v="231" actId="26606"/>
          <ac:spMkLst>
            <pc:docMk/>
            <pc:sldMk cId="3235497839" sldId="292"/>
            <ac:spMk id="17" creationId="{13722DD7-BA73-4776-93A3-94491FEF7260}"/>
          </ac:spMkLst>
        </pc:spChg>
        <pc:spChg chg="add">
          <ac:chgData name="Biswas, Avhishek" userId="488fb50c-bdd7-47bf-8bb2-e70453b273ef" providerId="ADAL" clId="{3D1459F6-8A77-4388-83DA-BBECE4F1716C}" dt="2020-07-07T23:58:57.526" v="231" actId="26606"/>
          <ac:spMkLst>
            <pc:docMk/>
            <pc:sldMk cId="3235497839" sldId="292"/>
            <ac:spMk id="23" creationId="{2CCAFB3E-E6E2-4587-A5FC-061F9AED9AF2}"/>
          </ac:spMkLst>
        </pc:spChg>
        <pc:spChg chg="add">
          <ac:chgData name="Biswas, Avhishek" userId="488fb50c-bdd7-47bf-8bb2-e70453b273ef" providerId="ADAL" clId="{3D1459F6-8A77-4388-83DA-BBECE4F1716C}" dt="2020-07-07T23:58:57.526" v="231" actId="26606"/>
          <ac:spMkLst>
            <pc:docMk/>
            <pc:sldMk cId="3235497839" sldId="292"/>
            <ac:spMk id="27" creationId="{640086A0-762B-44EE-AA70-A7268A72ACC3}"/>
          </ac:spMkLst>
        </pc:spChg>
        <pc:picChg chg="add del">
          <ac:chgData name="Biswas, Avhishek" userId="488fb50c-bdd7-47bf-8bb2-e70453b273ef" providerId="ADAL" clId="{3D1459F6-8A77-4388-83DA-BBECE4F1716C}" dt="2020-07-07T23:58:29.437" v="228" actId="26606"/>
          <ac:picMkLst>
            <pc:docMk/>
            <pc:sldMk cId="3235497839" sldId="292"/>
            <ac:picMk id="6" creationId="{2B33ED00-6500-4CE4-A113-BC67F53C0244}"/>
          </ac:picMkLst>
        </pc:picChg>
        <pc:picChg chg="add del">
          <ac:chgData name="Biswas, Avhishek" userId="488fb50c-bdd7-47bf-8bb2-e70453b273ef" providerId="ADAL" clId="{3D1459F6-8A77-4388-83DA-BBECE4F1716C}" dt="2020-07-07T23:58:29.437" v="228" actId="26606"/>
          <ac:picMkLst>
            <pc:docMk/>
            <pc:sldMk cId="3235497839" sldId="292"/>
            <ac:picMk id="11" creationId="{7F487851-BFAF-46D8-A1ED-50CAD6E46F59}"/>
          </ac:picMkLst>
        </pc:picChg>
        <pc:picChg chg="add del">
          <ac:chgData name="Biswas, Avhishek" userId="488fb50c-bdd7-47bf-8bb2-e70453b273ef" providerId="ADAL" clId="{3D1459F6-8A77-4388-83DA-BBECE4F1716C}" dt="2020-07-07T23:58:57.526" v="231" actId="26606"/>
          <ac:picMkLst>
            <pc:docMk/>
            <pc:sldMk cId="3235497839" sldId="292"/>
            <ac:picMk id="16" creationId="{7F487851-BFAF-46D8-A1ED-50CAD6E46F59}"/>
          </ac:picMkLst>
        </pc:picChg>
        <pc:picChg chg="add mod">
          <ac:chgData name="Biswas, Avhishek" userId="488fb50c-bdd7-47bf-8bb2-e70453b273ef" providerId="ADAL" clId="{3D1459F6-8A77-4388-83DA-BBECE4F1716C}" dt="2020-07-07T23:58:57.526" v="231" actId="26606"/>
          <ac:picMkLst>
            <pc:docMk/>
            <pc:sldMk cId="3235497839" sldId="292"/>
            <ac:picMk id="18" creationId="{0DBB88B8-01AD-47AE-A555-3B199CA19CCD}"/>
          </ac:picMkLst>
        </pc:picChg>
        <pc:picChg chg="add">
          <ac:chgData name="Biswas, Avhishek" userId="488fb50c-bdd7-47bf-8bb2-e70453b273ef" providerId="ADAL" clId="{3D1459F6-8A77-4388-83DA-BBECE4F1716C}" dt="2020-07-07T23:58:57.526" v="231" actId="26606"/>
          <ac:picMkLst>
            <pc:docMk/>
            <pc:sldMk cId="3235497839" sldId="292"/>
            <ac:picMk id="25" creationId="{5975841F-9161-4650-BCE5-20FFE7E29615}"/>
          </ac:picMkLst>
        </pc:picChg>
      </pc:sldChg>
    </pc:docChg>
  </pc:docChgLst>
  <pc:docChgLst>
    <pc:chgData name="Biswas, Avhishek" userId="488fb50c-bdd7-47bf-8bb2-e70453b273ef" providerId="ADAL" clId="{322EB3B0-1D8B-4975-A862-031C821A27AD}"/>
    <pc:docChg chg="modSld">
      <pc:chgData name="Biswas, Avhishek" userId="488fb50c-bdd7-47bf-8bb2-e70453b273ef" providerId="ADAL" clId="{322EB3B0-1D8B-4975-A862-031C821A27AD}" dt="2020-07-08T03:26:10.803" v="6" actId="20577"/>
      <pc:docMkLst>
        <pc:docMk/>
      </pc:docMkLst>
      <pc:sldChg chg="modSp">
        <pc:chgData name="Biswas, Avhishek" userId="488fb50c-bdd7-47bf-8bb2-e70453b273ef" providerId="ADAL" clId="{322EB3B0-1D8B-4975-A862-031C821A27AD}" dt="2020-07-08T03:26:10.803" v="6" actId="20577"/>
        <pc:sldMkLst>
          <pc:docMk/>
          <pc:sldMk cId="0" sldId="256"/>
        </pc:sldMkLst>
        <pc:spChg chg="mod">
          <ac:chgData name="Biswas, Avhishek" userId="488fb50c-bdd7-47bf-8bb2-e70453b273ef" providerId="ADAL" clId="{322EB3B0-1D8B-4975-A862-031C821A27AD}" dt="2020-07-08T03:26:10.803" v="6" actId="20577"/>
          <ac:spMkLst>
            <pc:docMk/>
            <pc:sldMk cId="0" sldId="256"/>
            <ac:spMk id="2" creationId="{315AA3E8-4093-489F-AF3C-D4ED4EDC672B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vedita.biswas\Desktop\stuff\project\SuicidePredictionModel\datasets\Output%20Regression%20Training%20Chart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vedita.biswas\Desktop\stuff\project\SuicidePredictionModel\Regression\testing%20models%20output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vedita.biswas\Desktop\stuff\project\SuicidePredictionModel\Regression\testing%20models%20output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none" spc="0" normalizeH="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Social Categories vs Total Deaths and Probability of Deaths in Years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none" spc="0" normalizeH="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'Social-Statuses'!$C$1</c:f>
              <c:strCache>
                <c:ptCount val="1"/>
                <c:pt idx="0">
                  <c:v>TOTAL_DEATHS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multiLvlStrRef>
              <c:f>'Social-Statuses'!$A$2:$B$51</c:f>
              <c:multiLvlStrCache>
                <c:ptCount val="50"/>
                <c:lvl>
                  <c:pt idx="0">
                    <c:v>Never Married</c:v>
                  </c:pt>
                  <c:pt idx="1">
                    <c:v>Married</c:v>
                  </c:pt>
                  <c:pt idx="2">
                    <c:v>Seperated</c:v>
                  </c:pt>
                  <c:pt idx="3">
                    <c:v>Divorcee</c:v>
                  </c:pt>
                  <c:pt idx="4">
                    <c:v>Widowed/Widower</c:v>
                  </c:pt>
                  <c:pt idx="5">
                    <c:v>Never Married</c:v>
                  </c:pt>
                  <c:pt idx="6">
                    <c:v>Married</c:v>
                  </c:pt>
                  <c:pt idx="7">
                    <c:v>Seperated</c:v>
                  </c:pt>
                  <c:pt idx="8">
                    <c:v>Divorcee</c:v>
                  </c:pt>
                  <c:pt idx="9">
                    <c:v>Widowed/Widower</c:v>
                  </c:pt>
                  <c:pt idx="10">
                    <c:v>Never Married</c:v>
                  </c:pt>
                  <c:pt idx="11">
                    <c:v>Married</c:v>
                  </c:pt>
                  <c:pt idx="12">
                    <c:v>Seperated</c:v>
                  </c:pt>
                  <c:pt idx="13">
                    <c:v>Divorcee</c:v>
                  </c:pt>
                  <c:pt idx="14">
                    <c:v>Widowed/Widower</c:v>
                  </c:pt>
                  <c:pt idx="15">
                    <c:v>Never Married</c:v>
                  </c:pt>
                  <c:pt idx="16">
                    <c:v>Married</c:v>
                  </c:pt>
                  <c:pt idx="17">
                    <c:v>Seperated</c:v>
                  </c:pt>
                  <c:pt idx="18">
                    <c:v>Divorcee</c:v>
                  </c:pt>
                  <c:pt idx="19">
                    <c:v>Widowed/Widower</c:v>
                  </c:pt>
                  <c:pt idx="20">
                    <c:v>Never Married</c:v>
                  </c:pt>
                  <c:pt idx="21">
                    <c:v>Married</c:v>
                  </c:pt>
                  <c:pt idx="22">
                    <c:v>Seperated</c:v>
                  </c:pt>
                  <c:pt idx="23">
                    <c:v>Divorcee</c:v>
                  </c:pt>
                  <c:pt idx="24">
                    <c:v>Widowed/Widower</c:v>
                  </c:pt>
                  <c:pt idx="25">
                    <c:v>Never Married</c:v>
                  </c:pt>
                  <c:pt idx="26">
                    <c:v>Married</c:v>
                  </c:pt>
                  <c:pt idx="27">
                    <c:v>Seperated</c:v>
                  </c:pt>
                  <c:pt idx="28">
                    <c:v>Divorcee</c:v>
                  </c:pt>
                  <c:pt idx="29">
                    <c:v>Widowed/Widower</c:v>
                  </c:pt>
                  <c:pt idx="30">
                    <c:v>Never Married</c:v>
                  </c:pt>
                  <c:pt idx="31">
                    <c:v>Married</c:v>
                  </c:pt>
                  <c:pt idx="32">
                    <c:v>Seperated</c:v>
                  </c:pt>
                  <c:pt idx="33">
                    <c:v>Divorcee</c:v>
                  </c:pt>
                  <c:pt idx="34">
                    <c:v>Widowed/Widower</c:v>
                  </c:pt>
                  <c:pt idx="35">
                    <c:v>Never Married</c:v>
                  </c:pt>
                  <c:pt idx="36">
                    <c:v>Married</c:v>
                  </c:pt>
                  <c:pt idx="37">
                    <c:v>Seperated</c:v>
                  </c:pt>
                  <c:pt idx="38">
                    <c:v>Divorcee</c:v>
                  </c:pt>
                  <c:pt idx="39">
                    <c:v>Widowed/Widower</c:v>
                  </c:pt>
                  <c:pt idx="40">
                    <c:v>Never Married</c:v>
                  </c:pt>
                  <c:pt idx="41">
                    <c:v>Married</c:v>
                  </c:pt>
                  <c:pt idx="42">
                    <c:v>Seperated</c:v>
                  </c:pt>
                  <c:pt idx="43">
                    <c:v>Divorcee</c:v>
                  </c:pt>
                  <c:pt idx="44">
                    <c:v>Widowed/Widower</c:v>
                  </c:pt>
                  <c:pt idx="45">
                    <c:v>Never Married</c:v>
                  </c:pt>
                  <c:pt idx="46">
                    <c:v>Married</c:v>
                  </c:pt>
                  <c:pt idx="47">
                    <c:v>Seperated</c:v>
                  </c:pt>
                  <c:pt idx="48">
                    <c:v>Divorcee</c:v>
                  </c:pt>
                  <c:pt idx="49">
                    <c:v>Widowed/Widower</c:v>
                  </c:pt>
                </c:lvl>
                <c:lvl>
                  <c:pt idx="0">
                    <c:v>2001</c:v>
                  </c:pt>
                  <c:pt idx="5">
                    <c:v>2002</c:v>
                  </c:pt>
                  <c:pt idx="10">
                    <c:v>2003</c:v>
                  </c:pt>
                  <c:pt idx="15">
                    <c:v>2004</c:v>
                  </c:pt>
                  <c:pt idx="20">
                    <c:v>2005</c:v>
                  </c:pt>
                  <c:pt idx="25">
                    <c:v>2006</c:v>
                  </c:pt>
                  <c:pt idx="30">
                    <c:v>2007</c:v>
                  </c:pt>
                  <c:pt idx="35">
                    <c:v>2008</c:v>
                  </c:pt>
                  <c:pt idx="40">
                    <c:v>2009</c:v>
                  </c:pt>
                  <c:pt idx="45">
                    <c:v>2010</c:v>
                  </c:pt>
                </c:lvl>
              </c:multiLvlStrCache>
            </c:multiLvlStrRef>
          </c:cat>
          <c:val>
            <c:numRef>
              <c:f>'Social-Statuses'!$C$2:$C$51</c:f>
              <c:numCache>
                <c:formatCode>General</c:formatCode>
                <c:ptCount val="50"/>
                <c:pt idx="0">
                  <c:v>72189</c:v>
                </c:pt>
                <c:pt idx="1">
                  <c:v>225369</c:v>
                </c:pt>
                <c:pt idx="2">
                  <c:v>9132</c:v>
                </c:pt>
                <c:pt idx="3">
                  <c:v>4053</c:v>
                </c:pt>
                <c:pt idx="4">
                  <c:v>14775</c:v>
                </c:pt>
                <c:pt idx="5">
                  <c:v>72753</c:v>
                </c:pt>
                <c:pt idx="6">
                  <c:v>226035</c:v>
                </c:pt>
                <c:pt idx="7">
                  <c:v>9333</c:v>
                </c:pt>
                <c:pt idx="8">
                  <c:v>4077</c:v>
                </c:pt>
                <c:pt idx="9">
                  <c:v>19053</c:v>
                </c:pt>
                <c:pt idx="10">
                  <c:v>72411</c:v>
                </c:pt>
                <c:pt idx="11">
                  <c:v>231444</c:v>
                </c:pt>
                <c:pt idx="12">
                  <c:v>8856</c:v>
                </c:pt>
                <c:pt idx="13">
                  <c:v>3381</c:v>
                </c:pt>
                <c:pt idx="14">
                  <c:v>16461</c:v>
                </c:pt>
                <c:pt idx="15">
                  <c:v>73776</c:v>
                </c:pt>
                <c:pt idx="16">
                  <c:v>239004</c:v>
                </c:pt>
                <c:pt idx="17">
                  <c:v>10500</c:v>
                </c:pt>
                <c:pt idx="18">
                  <c:v>3591</c:v>
                </c:pt>
                <c:pt idx="19">
                  <c:v>14220</c:v>
                </c:pt>
                <c:pt idx="20">
                  <c:v>71730</c:v>
                </c:pt>
                <c:pt idx="21">
                  <c:v>242013</c:v>
                </c:pt>
                <c:pt idx="22">
                  <c:v>9423</c:v>
                </c:pt>
                <c:pt idx="23">
                  <c:v>3363</c:v>
                </c:pt>
                <c:pt idx="24">
                  <c:v>15213</c:v>
                </c:pt>
                <c:pt idx="25">
                  <c:v>73257</c:v>
                </c:pt>
                <c:pt idx="26">
                  <c:v>255963</c:v>
                </c:pt>
                <c:pt idx="27">
                  <c:v>7938</c:v>
                </c:pt>
                <c:pt idx="28">
                  <c:v>3306</c:v>
                </c:pt>
                <c:pt idx="29">
                  <c:v>13872</c:v>
                </c:pt>
                <c:pt idx="30">
                  <c:v>76362</c:v>
                </c:pt>
                <c:pt idx="31">
                  <c:v>262971</c:v>
                </c:pt>
                <c:pt idx="32">
                  <c:v>10044</c:v>
                </c:pt>
                <c:pt idx="33">
                  <c:v>3510</c:v>
                </c:pt>
                <c:pt idx="34">
                  <c:v>15024</c:v>
                </c:pt>
                <c:pt idx="35">
                  <c:v>82932</c:v>
                </c:pt>
                <c:pt idx="36">
                  <c:v>263589</c:v>
                </c:pt>
                <c:pt idx="37">
                  <c:v>8211</c:v>
                </c:pt>
                <c:pt idx="38">
                  <c:v>4221</c:v>
                </c:pt>
                <c:pt idx="39">
                  <c:v>16098</c:v>
                </c:pt>
                <c:pt idx="40">
                  <c:v>83403</c:v>
                </c:pt>
                <c:pt idx="41">
                  <c:v>268476</c:v>
                </c:pt>
                <c:pt idx="42">
                  <c:v>9264</c:v>
                </c:pt>
                <c:pt idx="43">
                  <c:v>3744</c:v>
                </c:pt>
                <c:pt idx="44">
                  <c:v>16566</c:v>
                </c:pt>
                <c:pt idx="45">
                  <c:v>92430</c:v>
                </c:pt>
                <c:pt idx="46">
                  <c:v>279621</c:v>
                </c:pt>
                <c:pt idx="47">
                  <c:v>11751</c:v>
                </c:pt>
                <c:pt idx="48">
                  <c:v>4551</c:v>
                </c:pt>
                <c:pt idx="49">
                  <c:v>15444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0EF-48ED-87BB-F70FDFE478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7"/>
        <c:overlap val="-27"/>
        <c:axId val="308194399"/>
        <c:axId val="125100799"/>
      </c:barChart>
      <c:lineChart>
        <c:grouping val="standard"/>
        <c:varyColors val="0"/>
        <c:ser>
          <c:idx val="1"/>
          <c:order val="1"/>
          <c:tx>
            <c:strRef>
              <c:f>'Social-Statuses'!$D$1</c:f>
              <c:strCache>
                <c:ptCount val="1"/>
                <c:pt idx="0">
                  <c:v>PROBABILITY OF DEATH</c:v>
                </c:pt>
              </c:strCache>
            </c:strRef>
          </c:tx>
          <c:spPr>
            <a:ln w="2222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multiLvlStrRef>
              <c:f>'Social-Statuses'!$A$2:$B$51</c:f>
              <c:multiLvlStrCache>
                <c:ptCount val="50"/>
                <c:lvl>
                  <c:pt idx="0">
                    <c:v>Never Married</c:v>
                  </c:pt>
                  <c:pt idx="1">
                    <c:v>Married</c:v>
                  </c:pt>
                  <c:pt idx="2">
                    <c:v>Seperated</c:v>
                  </c:pt>
                  <c:pt idx="3">
                    <c:v>Divorcee</c:v>
                  </c:pt>
                  <c:pt idx="4">
                    <c:v>Widowed/Widower</c:v>
                  </c:pt>
                  <c:pt idx="5">
                    <c:v>Never Married</c:v>
                  </c:pt>
                  <c:pt idx="6">
                    <c:v>Married</c:v>
                  </c:pt>
                  <c:pt idx="7">
                    <c:v>Seperated</c:v>
                  </c:pt>
                  <c:pt idx="8">
                    <c:v>Divorcee</c:v>
                  </c:pt>
                  <c:pt idx="9">
                    <c:v>Widowed/Widower</c:v>
                  </c:pt>
                  <c:pt idx="10">
                    <c:v>Never Married</c:v>
                  </c:pt>
                  <c:pt idx="11">
                    <c:v>Married</c:v>
                  </c:pt>
                  <c:pt idx="12">
                    <c:v>Seperated</c:v>
                  </c:pt>
                  <c:pt idx="13">
                    <c:v>Divorcee</c:v>
                  </c:pt>
                  <c:pt idx="14">
                    <c:v>Widowed/Widower</c:v>
                  </c:pt>
                  <c:pt idx="15">
                    <c:v>Never Married</c:v>
                  </c:pt>
                  <c:pt idx="16">
                    <c:v>Married</c:v>
                  </c:pt>
                  <c:pt idx="17">
                    <c:v>Seperated</c:v>
                  </c:pt>
                  <c:pt idx="18">
                    <c:v>Divorcee</c:v>
                  </c:pt>
                  <c:pt idx="19">
                    <c:v>Widowed/Widower</c:v>
                  </c:pt>
                  <c:pt idx="20">
                    <c:v>Never Married</c:v>
                  </c:pt>
                  <c:pt idx="21">
                    <c:v>Married</c:v>
                  </c:pt>
                  <c:pt idx="22">
                    <c:v>Seperated</c:v>
                  </c:pt>
                  <c:pt idx="23">
                    <c:v>Divorcee</c:v>
                  </c:pt>
                  <c:pt idx="24">
                    <c:v>Widowed/Widower</c:v>
                  </c:pt>
                  <c:pt idx="25">
                    <c:v>Never Married</c:v>
                  </c:pt>
                  <c:pt idx="26">
                    <c:v>Married</c:v>
                  </c:pt>
                  <c:pt idx="27">
                    <c:v>Seperated</c:v>
                  </c:pt>
                  <c:pt idx="28">
                    <c:v>Divorcee</c:v>
                  </c:pt>
                  <c:pt idx="29">
                    <c:v>Widowed/Widower</c:v>
                  </c:pt>
                  <c:pt idx="30">
                    <c:v>Never Married</c:v>
                  </c:pt>
                  <c:pt idx="31">
                    <c:v>Married</c:v>
                  </c:pt>
                  <c:pt idx="32">
                    <c:v>Seperated</c:v>
                  </c:pt>
                  <c:pt idx="33">
                    <c:v>Divorcee</c:v>
                  </c:pt>
                  <c:pt idx="34">
                    <c:v>Widowed/Widower</c:v>
                  </c:pt>
                  <c:pt idx="35">
                    <c:v>Never Married</c:v>
                  </c:pt>
                  <c:pt idx="36">
                    <c:v>Married</c:v>
                  </c:pt>
                  <c:pt idx="37">
                    <c:v>Seperated</c:v>
                  </c:pt>
                  <c:pt idx="38">
                    <c:v>Divorcee</c:v>
                  </c:pt>
                  <c:pt idx="39">
                    <c:v>Widowed/Widower</c:v>
                  </c:pt>
                  <c:pt idx="40">
                    <c:v>Never Married</c:v>
                  </c:pt>
                  <c:pt idx="41">
                    <c:v>Married</c:v>
                  </c:pt>
                  <c:pt idx="42">
                    <c:v>Seperated</c:v>
                  </c:pt>
                  <c:pt idx="43">
                    <c:v>Divorcee</c:v>
                  </c:pt>
                  <c:pt idx="44">
                    <c:v>Widowed/Widower</c:v>
                  </c:pt>
                  <c:pt idx="45">
                    <c:v>Never Married</c:v>
                  </c:pt>
                  <c:pt idx="46">
                    <c:v>Married</c:v>
                  </c:pt>
                  <c:pt idx="47">
                    <c:v>Seperated</c:v>
                  </c:pt>
                  <c:pt idx="48">
                    <c:v>Divorcee</c:v>
                  </c:pt>
                  <c:pt idx="49">
                    <c:v>Widowed/Widower</c:v>
                  </c:pt>
                </c:lvl>
                <c:lvl>
                  <c:pt idx="0">
                    <c:v>2001</c:v>
                  </c:pt>
                  <c:pt idx="5">
                    <c:v>2002</c:v>
                  </c:pt>
                  <c:pt idx="10">
                    <c:v>2003</c:v>
                  </c:pt>
                  <c:pt idx="15">
                    <c:v>2004</c:v>
                  </c:pt>
                  <c:pt idx="20">
                    <c:v>2005</c:v>
                  </c:pt>
                  <c:pt idx="25">
                    <c:v>2006</c:v>
                  </c:pt>
                  <c:pt idx="30">
                    <c:v>2007</c:v>
                  </c:pt>
                  <c:pt idx="35">
                    <c:v>2008</c:v>
                  </c:pt>
                  <c:pt idx="40">
                    <c:v>2009</c:v>
                  </c:pt>
                  <c:pt idx="45">
                    <c:v>2010</c:v>
                  </c:pt>
                </c:lvl>
              </c:multiLvlStrCache>
            </c:multiLvlStrRef>
          </c:cat>
          <c:val>
            <c:numRef>
              <c:f>'Social-Statuses'!$D$2:$D$51</c:f>
              <c:numCache>
                <c:formatCode>General</c:formatCode>
                <c:ptCount val="50"/>
                <c:pt idx="0">
                  <c:v>0.22176653800000001</c:v>
                </c:pt>
                <c:pt idx="1">
                  <c:v>0.692339594</c:v>
                </c:pt>
                <c:pt idx="2">
                  <c:v>2.8053748E-2</c:v>
                </c:pt>
                <c:pt idx="3">
                  <c:v>1.2450924E-2</c:v>
                </c:pt>
                <c:pt idx="4">
                  <c:v>4.5389195E-2</c:v>
                </c:pt>
                <c:pt idx="5">
                  <c:v>0.219631035</c:v>
                </c:pt>
                <c:pt idx="6">
                  <c:v>0.68236775100000002</c:v>
                </c:pt>
                <c:pt idx="7">
                  <c:v>2.8175009000000001E-2</c:v>
                </c:pt>
                <c:pt idx="8">
                  <c:v>1.2307887E-2</c:v>
                </c:pt>
                <c:pt idx="9">
                  <c:v>5.7518316999999999E-2</c:v>
                </c:pt>
                <c:pt idx="10">
                  <c:v>0.21774273599999999</c:v>
                </c:pt>
                <c:pt idx="11">
                  <c:v>0.69596124500000001</c:v>
                </c:pt>
                <c:pt idx="12">
                  <c:v>2.6630342000000001E-2</c:v>
                </c:pt>
                <c:pt idx="13">
                  <c:v>1.01668E-2</c:v>
                </c:pt>
                <c:pt idx="14">
                  <c:v>4.9498876999999997E-2</c:v>
                </c:pt>
                <c:pt idx="15">
                  <c:v>0.216294185</c:v>
                </c:pt>
                <c:pt idx="16">
                  <c:v>0.70070450399999995</c:v>
                </c:pt>
                <c:pt idx="17">
                  <c:v>3.0783574000000001E-2</c:v>
                </c:pt>
                <c:pt idx="18">
                  <c:v>1.0527982E-2</c:v>
                </c:pt>
                <c:pt idx="19">
                  <c:v>4.1689754000000002E-2</c:v>
                </c:pt>
                <c:pt idx="20">
                  <c:v>0.20989518400000001</c:v>
                </c:pt>
                <c:pt idx="21">
                  <c:v>0.70817458799999999</c:v>
                </c:pt>
                <c:pt idx="22">
                  <c:v>2.7573433000000001E-2</c:v>
                </c:pt>
                <c:pt idx="23">
                  <c:v>9.8407570000000003E-3</c:v>
                </c:pt>
                <c:pt idx="24">
                  <c:v>4.4516038000000001E-2</c:v>
                </c:pt>
                <c:pt idx="25">
                  <c:v>0.206744446</c:v>
                </c:pt>
                <c:pt idx="26">
                  <c:v>0.72237367900000005</c:v>
                </c:pt>
                <c:pt idx="27">
                  <c:v>2.2402465E-2</c:v>
                </c:pt>
                <c:pt idx="28">
                  <c:v>9.3301270000000006E-3</c:v>
                </c:pt>
                <c:pt idx="29">
                  <c:v>3.9149282000000001E-2</c:v>
                </c:pt>
                <c:pt idx="30">
                  <c:v>0.20755563199999999</c:v>
                </c:pt>
                <c:pt idx="31">
                  <c:v>0.71476797400000003</c:v>
                </c:pt>
                <c:pt idx="32">
                  <c:v>2.7300081E-2</c:v>
                </c:pt>
                <c:pt idx="33">
                  <c:v>9.5403510000000007E-3</c:v>
                </c:pt>
                <c:pt idx="34">
                  <c:v>4.0835963000000003E-2</c:v>
                </c:pt>
                <c:pt idx="35">
                  <c:v>0.221121927</c:v>
                </c:pt>
                <c:pt idx="36">
                  <c:v>0.70280841800000005</c:v>
                </c:pt>
                <c:pt idx="37">
                  <c:v>2.1893023000000001E-2</c:v>
                </c:pt>
                <c:pt idx="38">
                  <c:v>1.1254469E-2</c:v>
                </c:pt>
                <c:pt idx="39">
                  <c:v>4.2922162999999999E-2</c:v>
                </c:pt>
                <c:pt idx="40">
                  <c:v>0.218645547</c:v>
                </c:pt>
                <c:pt idx="41">
                  <c:v>0.70382458699999995</c:v>
                </c:pt>
                <c:pt idx="42">
                  <c:v>2.4286084999999999E-2</c:v>
                </c:pt>
                <c:pt idx="43">
                  <c:v>9.8151019999999992E-3</c:v>
                </c:pt>
                <c:pt idx="44">
                  <c:v>4.3428678999999998E-2</c:v>
                </c:pt>
                <c:pt idx="45">
                  <c:v>0.228902146</c:v>
                </c:pt>
                <c:pt idx="46">
                  <c:v>0.69247914200000005</c:v>
                </c:pt>
                <c:pt idx="47">
                  <c:v>2.9101255999999999E-2</c:v>
                </c:pt>
                <c:pt idx="48">
                  <c:v>1.1270515E-2</c:v>
                </c:pt>
                <c:pt idx="49">
                  <c:v>3.8246941E-2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0EF-48ED-87BB-F70FDFE478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0743423"/>
        <c:axId val="208491103"/>
      </c:lineChart>
      <c:catAx>
        <c:axId val="30819439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Cataegory and Year</a:t>
                </a:r>
              </a:p>
            </c:rich>
          </c:tx>
          <c:layout>
            <c:manualLayout>
              <c:xMode val="edge"/>
              <c:yMode val="edge"/>
              <c:x val="0.44145396633573697"/>
              <c:y val="0.9073047874141179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6350" cap="flat" cmpd="sng" algn="ctr">
            <a:solidFill>
              <a:schemeClr val="dk1"/>
            </a:solidFill>
            <a:prstDash val="solid"/>
            <a:miter lim="800000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100799"/>
        <c:crosses val="autoZero"/>
        <c:auto val="1"/>
        <c:lblAlgn val="ctr"/>
        <c:lblOffset val="100"/>
        <c:noMultiLvlLbl val="0"/>
      </c:catAx>
      <c:valAx>
        <c:axId val="12510079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Total deaths</a:t>
                </a:r>
              </a:p>
            </c:rich>
          </c:tx>
          <c:layout>
            <c:manualLayout>
              <c:xMode val="edge"/>
              <c:yMode val="edge"/>
              <c:x val="1.1051100637413562E-2"/>
              <c:y val="0.4418935415990482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8194399"/>
        <c:crosses val="autoZero"/>
        <c:crossBetween val="between"/>
      </c:valAx>
      <c:valAx>
        <c:axId val="208491103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Probabilty of Deaths</a:t>
                </a:r>
              </a:p>
            </c:rich>
          </c:tx>
          <c:layout>
            <c:manualLayout>
              <c:xMode val="edge"/>
              <c:yMode val="edge"/>
              <c:x val="0.9689574583095053"/>
              <c:y val="0.3731260309489526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0743423"/>
        <c:crosses val="max"/>
        <c:crossBetween val="between"/>
      </c:valAx>
      <c:catAx>
        <c:axId val="120743423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08491103"/>
        <c:crosses val="autoZero"/>
        <c:auto val="1"/>
        <c:lblAlgn val="ctr"/>
        <c:lblOffset val="100"/>
        <c:noMultiLvlLbl val="0"/>
      </c:catAx>
      <c:spPr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12700" cap="flat" cmpd="sng" algn="ctr">
      <a:solidFill>
        <a:schemeClr val="dk1"/>
      </a:solidFill>
      <a:prstDash val="solid"/>
      <a:miter lim="800000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none" spc="0" normalizeH="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Professional Categories vs Total Deaths and Probability of Deaths in Years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none" spc="0" normalizeH="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'Professional - Statuses'!$C$1</c:f>
              <c:strCache>
                <c:ptCount val="1"/>
                <c:pt idx="0">
                  <c:v>Total Deaths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multiLvlStrRef>
              <c:f>'Professional - Statuses'!$A$2:$B$51</c:f>
              <c:multiLvlStrCache>
                <c:ptCount val="50"/>
                <c:lvl>
                  <c:pt idx="0">
                    <c:v>Unemployed</c:v>
                  </c:pt>
                  <c:pt idx="1">
                    <c:v>Farming/Agriculture</c:v>
                  </c:pt>
                  <c:pt idx="2">
                    <c:v>Government Service</c:v>
                  </c:pt>
                  <c:pt idx="3">
                    <c:v>Private Sector</c:v>
                  </c:pt>
                  <c:pt idx="4">
                    <c:v>Self-Employed or Other Activity</c:v>
                  </c:pt>
                  <c:pt idx="5">
                    <c:v>Unemployed</c:v>
                  </c:pt>
                  <c:pt idx="6">
                    <c:v>Farming/Agriculture</c:v>
                  </c:pt>
                  <c:pt idx="7">
                    <c:v>Government Service</c:v>
                  </c:pt>
                  <c:pt idx="8">
                    <c:v>Private Sector</c:v>
                  </c:pt>
                  <c:pt idx="9">
                    <c:v>Self-Employed or Other Activity</c:v>
                  </c:pt>
                  <c:pt idx="10">
                    <c:v>Unemployed</c:v>
                  </c:pt>
                  <c:pt idx="11">
                    <c:v>Farming/Agriculture</c:v>
                  </c:pt>
                  <c:pt idx="12">
                    <c:v>Government Service</c:v>
                  </c:pt>
                  <c:pt idx="13">
                    <c:v>Private Sector</c:v>
                  </c:pt>
                  <c:pt idx="14">
                    <c:v>Self-Employed or Other Activity</c:v>
                  </c:pt>
                  <c:pt idx="15">
                    <c:v>Unemployed</c:v>
                  </c:pt>
                  <c:pt idx="16">
                    <c:v>Farming/Agriculture</c:v>
                  </c:pt>
                  <c:pt idx="17">
                    <c:v>Government Service</c:v>
                  </c:pt>
                  <c:pt idx="18">
                    <c:v>Private Sector</c:v>
                  </c:pt>
                  <c:pt idx="19">
                    <c:v>Self-Employed or Other Activity</c:v>
                  </c:pt>
                  <c:pt idx="20">
                    <c:v>Unemployed</c:v>
                  </c:pt>
                  <c:pt idx="21">
                    <c:v>Farming/Agriculture</c:v>
                  </c:pt>
                  <c:pt idx="22">
                    <c:v>Government Service</c:v>
                  </c:pt>
                  <c:pt idx="23">
                    <c:v>Private Sector</c:v>
                  </c:pt>
                  <c:pt idx="24">
                    <c:v>Self-Employed or Other Activity</c:v>
                  </c:pt>
                  <c:pt idx="25">
                    <c:v>Unemployed</c:v>
                  </c:pt>
                  <c:pt idx="26">
                    <c:v>Farming/Agriculture</c:v>
                  </c:pt>
                  <c:pt idx="27">
                    <c:v>Government Service</c:v>
                  </c:pt>
                  <c:pt idx="28">
                    <c:v>Private Sector</c:v>
                  </c:pt>
                  <c:pt idx="29">
                    <c:v>Self-Employed or Other Activity</c:v>
                  </c:pt>
                  <c:pt idx="30">
                    <c:v>Unemployed</c:v>
                  </c:pt>
                  <c:pt idx="31">
                    <c:v>Farming/Agriculture</c:v>
                  </c:pt>
                  <c:pt idx="32">
                    <c:v>Government Service</c:v>
                  </c:pt>
                  <c:pt idx="33">
                    <c:v>Private Sector</c:v>
                  </c:pt>
                  <c:pt idx="34">
                    <c:v>Self-Employed or Other Activity</c:v>
                  </c:pt>
                  <c:pt idx="35">
                    <c:v>Unemployed</c:v>
                  </c:pt>
                  <c:pt idx="36">
                    <c:v>Farming/Agriculture</c:v>
                  </c:pt>
                  <c:pt idx="37">
                    <c:v>Government Service</c:v>
                  </c:pt>
                  <c:pt idx="38">
                    <c:v>Private Sector</c:v>
                  </c:pt>
                  <c:pt idx="39">
                    <c:v>Self-Employed or Other Activity</c:v>
                  </c:pt>
                  <c:pt idx="40">
                    <c:v>Unemployed</c:v>
                  </c:pt>
                  <c:pt idx="41">
                    <c:v>Farming/Agriculture</c:v>
                  </c:pt>
                  <c:pt idx="42">
                    <c:v>Government Service</c:v>
                  </c:pt>
                  <c:pt idx="43">
                    <c:v>Private Sector</c:v>
                  </c:pt>
                  <c:pt idx="44">
                    <c:v>Self-Employed or Other Activity</c:v>
                  </c:pt>
                  <c:pt idx="45">
                    <c:v>Unemployed</c:v>
                  </c:pt>
                  <c:pt idx="46">
                    <c:v>Farming/Agriculture</c:v>
                  </c:pt>
                  <c:pt idx="47">
                    <c:v>Government Service</c:v>
                  </c:pt>
                  <c:pt idx="48">
                    <c:v>Private Sector</c:v>
                  </c:pt>
                  <c:pt idx="49">
                    <c:v>Self-Employed or Other Activity</c:v>
                  </c:pt>
                </c:lvl>
                <c:lvl>
                  <c:pt idx="0">
                    <c:v>2001</c:v>
                  </c:pt>
                  <c:pt idx="5">
                    <c:v>2002</c:v>
                  </c:pt>
                  <c:pt idx="10">
                    <c:v>2003</c:v>
                  </c:pt>
                  <c:pt idx="15">
                    <c:v>2004</c:v>
                  </c:pt>
                  <c:pt idx="20">
                    <c:v>2005</c:v>
                  </c:pt>
                  <c:pt idx="25">
                    <c:v>2006</c:v>
                  </c:pt>
                  <c:pt idx="30">
                    <c:v>2007</c:v>
                  </c:pt>
                  <c:pt idx="35">
                    <c:v>2008</c:v>
                  </c:pt>
                  <c:pt idx="40">
                    <c:v>2009</c:v>
                  </c:pt>
                  <c:pt idx="45">
                    <c:v>2010</c:v>
                  </c:pt>
                </c:lvl>
              </c:multiLvlStrCache>
            </c:multiLvlStrRef>
          </c:cat>
          <c:val>
            <c:numRef>
              <c:f>'Professional - Statuses'!$C$2:$C$51</c:f>
              <c:numCache>
                <c:formatCode>General</c:formatCode>
                <c:ptCount val="50"/>
                <c:pt idx="0">
                  <c:v>38269</c:v>
                </c:pt>
                <c:pt idx="1">
                  <c:v>16415</c:v>
                </c:pt>
                <c:pt idx="2">
                  <c:v>4762</c:v>
                </c:pt>
                <c:pt idx="3">
                  <c:v>8981</c:v>
                </c:pt>
                <c:pt idx="4">
                  <c:v>39989</c:v>
                </c:pt>
                <c:pt idx="5">
                  <c:v>39128</c:v>
                </c:pt>
                <c:pt idx="6">
                  <c:v>17971</c:v>
                </c:pt>
                <c:pt idx="7">
                  <c:v>4543</c:v>
                </c:pt>
                <c:pt idx="8">
                  <c:v>8591</c:v>
                </c:pt>
                <c:pt idx="9">
                  <c:v>40079</c:v>
                </c:pt>
                <c:pt idx="10">
                  <c:v>40367</c:v>
                </c:pt>
                <c:pt idx="11">
                  <c:v>17164</c:v>
                </c:pt>
                <c:pt idx="12">
                  <c:v>5223</c:v>
                </c:pt>
                <c:pt idx="13">
                  <c:v>8109</c:v>
                </c:pt>
                <c:pt idx="14">
                  <c:v>39951</c:v>
                </c:pt>
                <c:pt idx="15">
                  <c:v>39257</c:v>
                </c:pt>
                <c:pt idx="16">
                  <c:v>18241</c:v>
                </c:pt>
                <c:pt idx="17">
                  <c:v>4062</c:v>
                </c:pt>
                <c:pt idx="18">
                  <c:v>7700</c:v>
                </c:pt>
                <c:pt idx="19">
                  <c:v>44301</c:v>
                </c:pt>
                <c:pt idx="20">
                  <c:v>38991</c:v>
                </c:pt>
                <c:pt idx="21">
                  <c:v>17131</c:v>
                </c:pt>
                <c:pt idx="22">
                  <c:v>3836</c:v>
                </c:pt>
                <c:pt idx="23">
                  <c:v>8814</c:v>
                </c:pt>
                <c:pt idx="24">
                  <c:v>45117</c:v>
                </c:pt>
                <c:pt idx="25">
                  <c:v>40925</c:v>
                </c:pt>
                <c:pt idx="26">
                  <c:v>17060</c:v>
                </c:pt>
                <c:pt idx="27">
                  <c:v>4548</c:v>
                </c:pt>
                <c:pt idx="28">
                  <c:v>9041</c:v>
                </c:pt>
                <c:pt idx="29">
                  <c:v>46521</c:v>
                </c:pt>
                <c:pt idx="30">
                  <c:v>39969</c:v>
                </c:pt>
                <c:pt idx="31">
                  <c:v>16632</c:v>
                </c:pt>
                <c:pt idx="32">
                  <c:v>4504</c:v>
                </c:pt>
                <c:pt idx="33">
                  <c:v>10068</c:v>
                </c:pt>
                <c:pt idx="34">
                  <c:v>51398</c:v>
                </c:pt>
                <c:pt idx="35">
                  <c:v>40314</c:v>
                </c:pt>
                <c:pt idx="36">
                  <c:v>16196</c:v>
                </c:pt>
                <c:pt idx="37">
                  <c:v>5177</c:v>
                </c:pt>
                <c:pt idx="38">
                  <c:v>10501</c:v>
                </c:pt>
                <c:pt idx="39">
                  <c:v>52758</c:v>
                </c:pt>
                <c:pt idx="40">
                  <c:v>42800</c:v>
                </c:pt>
                <c:pt idx="41">
                  <c:v>17368</c:v>
                </c:pt>
                <c:pt idx="42">
                  <c:v>4628</c:v>
                </c:pt>
                <c:pt idx="43">
                  <c:v>10720</c:v>
                </c:pt>
                <c:pt idx="44">
                  <c:v>51309</c:v>
                </c:pt>
                <c:pt idx="45">
                  <c:v>43368</c:v>
                </c:pt>
                <c:pt idx="46">
                  <c:v>15964</c:v>
                </c:pt>
                <c:pt idx="47">
                  <c:v>4742</c:v>
                </c:pt>
                <c:pt idx="48">
                  <c:v>10502</c:v>
                </c:pt>
                <c:pt idx="49">
                  <c:v>59954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12C-4E2B-89CA-421615D7B17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7"/>
        <c:overlap val="-27"/>
        <c:axId val="311254687"/>
        <c:axId val="209011615"/>
      </c:barChart>
      <c:lineChart>
        <c:grouping val="standard"/>
        <c:varyColors val="0"/>
        <c:ser>
          <c:idx val="1"/>
          <c:order val="1"/>
          <c:tx>
            <c:strRef>
              <c:f>'Professional - Statuses'!$D$1</c:f>
              <c:strCache>
                <c:ptCount val="1"/>
                <c:pt idx="0">
                  <c:v>Probability of Deaths</c:v>
                </c:pt>
              </c:strCache>
            </c:strRef>
          </c:tx>
          <c:spPr>
            <a:ln w="2222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multiLvlStrRef>
              <c:f>'Professional - Statuses'!$A$2:$B$51</c:f>
              <c:multiLvlStrCache>
                <c:ptCount val="50"/>
                <c:lvl>
                  <c:pt idx="0">
                    <c:v>Unemployed</c:v>
                  </c:pt>
                  <c:pt idx="1">
                    <c:v>Farming/Agriculture</c:v>
                  </c:pt>
                  <c:pt idx="2">
                    <c:v>Government Service</c:v>
                  </c:pt>
                  <c:pt idx="3">
                    <c:v>Private Sector</c:v>
                  </c:pt>
                  <c:pt idx="4">
                    <c:v>Self-Employed or Other Activity</c:v>
                  </c:pt>
                  <c:pt idx="5">
                    <c:v>Unemployed</c:v>
                  </c:pt>
                  <c:pt idx="6">
                    <c:v>Farming/Agriculture</c:v>
                  </c:pt>
                  <c:pt idx="7">
                    <c:v>Government Service</c:v>
                  </c:pt>
                  <c:pt idx="8">
                    <c:v>Private Sector</c:v>
                  </c:pt>
                  <c:pt idx="9">
                    <c:v>Self-Employed or Other Activity</c:v>
                  </c:pt>
                  <c:pt idx="10">
                    <c:v>Unemployed</c:v>
                  </c:pt>
                  <c:pt idx="11">
                    <c:v>Farming/Agriculture</c:v>
                  </c:pt>
                  <c:pt idx="12">
                    <c:v>Government Service</c:v>
                  </c:pt>
                  <c:pt idx="13">
                    <c:v>Private Sector</c:v>
                  </c:pt>
                  <c:pt idx="14">
                    <c:v>Self-Employed or Other Activity</c:v>
                  </c:pt>
                  <c:pt idx="15">
                    <c:v>Unemployed</c:v>
                  </c:pt>
                  <c:pt idx="16">
                    <c:v>Farming/Agriculture</c:v>
                  </c:pt>
                  <c:pt idx="17">
                    <c:v>Government Service</c:v>
                  </c:pt>
                  <c:pt idx="18">
                    <c:v>Private Sector</c:v>
                  </c:pt>
                  <c:pt idx="19">
                    <c:v>Self-Employed or Other Activity</c:v>
                  </c:pt>
                  <c:pt idx="20">
                    <c:v>Unemployed</c:v>
                  </c:pt>
                  <c:pt idx="21">
                    <c:v>Farming/Agriculture</c:v>
                  </c:pt>
                  <c:pt idx="22">
                    <c:v>Government Service</c:v>
                  </c:pt>
                  <c:pt idx="23">
                    <c:v>Private Sector</c:v>
                  </c:pt>
                  <c:pt idx="24">
                    <c:v>Self-Employed or Other Activity</c:v>
                  </c:pt>
                  <c:pt idx="25">
                    <c:v>Unemployed</c:v>
                  </c:pt>
                  <c:pt idx="26">
                    <c:v>Farming/Agriculture</c:v>
                  </c:pt>
                  <c:pt idx="27">
                    <c:v>Government Service</c:v>
                  </c:pt>
                  <c:pt idx="28">
                    <c:v>Private Sector</c:v>
                  </c:pt>
                  <c:pt idx="29">
                    <c:v>Self-Employed or Other Activity</c:v>
                  </c:pt>
                  <c:pt idx="30">
                    <c:v>Unemployed</c:v>
                  </c:pt>
                  <c:pt idx="31">
                    <c:v>Farming/Agriculture</c:v>
                  </c:pt>
                  <c:pt idx="32">
                    <c:v>Government Service</c:v>
                  </c:pt>
                  <c:pt idx="33">
                    <c:v>Private Sector</c:v>
                  </c:pt>
                  <c:pt idx="34">
                    <c:v>Self-Employed or Other Activity</c:v>
                  </c:pt>
                  <c:pt idx="35">
                    <c:v>Unemployed</c:v>
                  </c:pt>
                  <c:pt idx="36">
                    <c:v>Farming/Agriculture</c:v>
                  </c:pt>
                  <c:pt idx="37">
                    <c:v>Government Service</c:v>
                  </c:pt>
                  <c:pt idx="38">
                    <c:v>Private Sector</c:v>
                  </c:pt>
                  <c:pt idx="39">
                    <c:v>Self-Employed or Other Activity</c:v>
                  </c:pt>
                  <c:pt idx="40">
                    <c:v>Unemployed</c:v>
                  </c:pt>
                  <c:pt idx="41">
                    <c:v>Farming/Agriculture</c:v>
                  </c:pt>
                  <c:pt idx="42">
                    <c:v>Government Service</c:v>
                  </c:pt>
                  <c:pt idx="43">
                    <c:v>Private Sector</c:v>
                  </c:pt>
                  <c:pt idx="44">
                    <c:v>Self-Employed or Other Activity</c:v>
                  </c:pt>
                  <c:pt idx="45">
                    <c:v>Unemployed</c:v>
                  </c:pt>
                  <c:pt idx="46">
                    <c:v>Farming/Agriculture</c:v>
                  </c:pt>
                  <c:pt idx="47">
                    <c:v>Government Service</c:v>
                  </c:pt>
                  <c:pt idx="48">
                    <c:v>Private Sector</c:v>
                  </c:pt>
                  <c:pt idx="49">
                    <c:v>Self-Employed or Other Activity</c:v>
                  </c:pt>
                </c:lvl>
                <c:lvl>
                  <c:pt idx="0">
                    <c:v>2001</c:v>
                  </c:pt>
                  <c:pt idx="5">
                    <c:v>2002</c:v>
                  </c:pt>
                  <c:pt idx="10">
                    <c:v>2003</c:v>
                  </c:pt>
                  <c:pt idx="15">
                    <c:v>2004</c:v>
                  </c:pt>
                  <c:pt idx="20">
                    <c:v>2005</c:v>
                  </c:pt>
                  <c:pt idx="25">
                    <c:v>2006</c:v>
                  </c:pt>
                  <c:pt idx="30">
                    <c:v>2007</c:v>
                  </c:pt>
                  <c:pt idx="35">
                    <c:v>2008</c:v>
                  </c:pt>
                  <c:pt idx="40">
                    <c:v>2009</c:v>
                  </c:pt>
                  <c:pt idx="45">
                    <c:v>2010</c:v>
                  </c:pt>
                </c:lvl>
              </c:multiLvlStrCache>
            </c:multiLvlStrRef>
          </c:cat>
          <c:val>
            <c:numRef>
              <c:f>'Professional - Statuses'!$D$2:$D$51</c:f>
              <c:numCache>
                <c:formatCode>General</c:formatCode>
                <c:ptCount val="50"/>
                <c:pt idx="0">
                  <c:v>0.35298295499999999</c:v>
                </c:pt>
                <c:pt idx="1">
                  <c:v>0.15140754100000001</c:v>
                </c:pt>
                <c:pt idx="2">
                  <c:v>4.3923405999999998E-2</c:v>
                </c:pt>
                <c:pt idx="3">
                  <c:v>8.2838326000000004E-2</c:v>
                </c:pt>
                <c:pt idx="4">
                  <c:v>0.36884777200000002</c:v>
                </c:pt>
                <c:pt idx="5">
                  <c:v>0.35470302399999998</c:v>
                </c:pt>
                <c:pt idx="6">
                  <c:v>0.16291065299999999</c:v>
                </c:pt>
                <c:pt idx="7">
                  <c:v>4.1183189000000002E-2</c:v>
                </c:pt>
                <c:pt idx="8">
                  <c:v>7.7879107000000003E-2</c:v>
                </c:pt>
                <c:pt idx="9">
                  <c:v>0.36332402600000002</c:v>
                </c:pt>
                <c:pt idx="10">
                  <c:v>0.364277077</c:v>
                </c:pt>
                <c:pt idx="11">
                  <c:v>0.15489017599999999</c:v>
                </c:pt>
                <c:pt idx="12">
                  <c:v>4.7133033999999997E-2</c:v>
                </c:pt>
                <c:pt idx="13">
                  <c:v>7.3176673999999997E-2</c:v>
                </c:pt>
                <c:pt idx="14">
                  <c:v>0.36052303899999999</c:v>
                </c:pt>
                <c:pt idx="15">
                  <c:v>0.34569086199999999</c:v>
                </c:pt>
                <c:pt idx="16">
                  <c:v>0.16062732800000001</c:v>
                </c:pt>
                <c:pt idx="17">
                  <c:v>3.5769321999999999E-2</c:v>
                </c:pt>
                <c:pt idx="18">
                  <c:v>6.7804967999999993E-2</c:v>
                </c:pt>
                <c:pt idx="19">
                  <c:v>0.39010751900000001</c:v>
                </c:pt>
                <c:pt idx="20">
                  <c:v>0.34235966600000001</c:v>
                </c:pt>
                <c:pt idx="21">
                  <c:v>0.15041839000000001</c:v>
                </c:pt>
                <c:pt idx="22">
                  <c:v>3.3681917999999998E-2</c:v>
                </c:pt>
                <c:pt idx="23">
                  <c:v>7.7391143999999995E-2</c:v>
                </c:pt>
                <c:pt idx="24">
                  <c:v>0.39614888199999998</c:v>
                </c:pt>
                <c:pt idx="25">
                  <c:v>0.346543037</c:v>
                </c:pt>
                <c:pt idx="26">
                  <c:v>0.14445996899999999</c:v>
                </c:pt>
                <c:pt idx="27">
                  <c:v>3.8511367999999997E-2</c:v>
                </c:pt>
                <c:pt idx="28">
                  <c:v>7.6557008999999995E-2</c:v>
                </c:pt>
                <c:pt idx="29">
                  <c:v>0.39392861699999998</c:v>
                </c:pt>
                <c:pt idx="30">
                  <c:v>0.326088553</c:v>
                </c:pt>
                <c:pt idx="31">
                  <c:v>0.13569278200000001</c:v>
                </c:pt>
                <c:pt idx="32">
                  <c:v>3.6746049000000003E-2</c:v>
                </c:pt>
                <c:pt idx="33">
                  <c:v>8.2140146999999997E-2</c:v>
                </c:pt>
                <c:pt idx="34">
                  <c:v>0.41933246899999999</c:v>
                </c:pt>
                <c:pt idx="35">
                  <c:v>0.32265138500000001</c:v>
                </c:pt>
                <c:pt idx="36">
                  <c:v>0.12962399799999999</c:v>
                </c:pt>
                <c:pt idx="37">
                  <c:v>4.1433899000000003E-2</c:v>
                </c:pt>
                <c:pt idx="38">
                  <c:v>8.4044306999999999E-2</c:v>
                </c:pt>
                <c:pt idx="39">
                  <c:v>0.42224641000000002</c:v>
                </c:pt>
                <c:pt idx="40">
                  <c:v>0.33747289600000002</c:v>
                </c:pt>
                <c:pt idx="41">
                  <c:v>0.13694460899999999</c:v>
                </c:pt>
                <c:pt idx="42">
                  <c:v>3.6491228000000001E-2</c:v>
                </c:pt>
                <c:pt idx="43">
                  <c:v>8.4525922000000003E-2</c:v>
                </c:pt>
                <c:pt idx="44">
                  <c:v>0.40456534599999999</c:v>
                </c:pt>
                <c:pt idx="45">
                  <c:v>0.32236675799999998</c:v>
                </c:pt>
                <c:pt idx="46">
                  <c:v>0.118664982</c:v>
                </c:pt>
                <c:pt idx="47">
                  <c:v>3.5248643000000003E-2</c:v>
                </c:pt>
                <c:pt idx="48">
                  <c:v>7.8064372000000007E-2</c:v>
                </c:pt>
                <c:pt idx="49">
                  <c:v>0.44565524400000001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12C-4E2B-89CA-421615D7B17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6164127"/>
        <c:axId val="407933919"/>
      </c:lineChart>
      <c:catAx>
        <c:axId val="31125468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Years with Categories</a:t>
                </a:r>
              </a:p>
            </c:rich>
          </c:tx>
          <c:layout>
            <c:manualLayout>
              <c:xMode val="edge"/>
              <c:yMode val="edge"/>
              <c:x val="0.42816496593731007"/>
              <c:y val="0.903872710724811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6350" cap="flat" cmpd="sng" algn="ctr">
            <a:solidFill>
              <a:schemeClr val="dk1"/>
            </a:solidFill>
            <a:prstDash val="solid"/>
            <a:miter lim="800000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9011615"/>
        <c:crosses val="autoZero"/>
        <c:auto val="1"/>
        <c:lblAlgn val="ctr"/>
        <c:lblOffset val="100"/>
        <c:noMultiLvlLbl val="0"/>
      </c:catAx>
      <c:valAx>
        <c:axId val="2090116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Total Deaths</a:t>
                </a:r>
              </a:p>
            </c:rich>
          </c:tx>
          <c:layout>
            <c:manualLayout>
              <c:xMode val="edge"/>
              <c:yMode val="edge"/>
              <c:x val="9.8434363560289083E-3"/>
              <c:y val="0.4095945353098580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1254687"/>
        <c:crosses val="autoZero"/>
        <c:crossBetween val="between"/>
      </c:valAx>
      <c:valAx>
        <c:axId val="407933919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Probability of Deaths</a:t>
                </a:r>
              </a:p>
            </c:rich>
          </c:tx>
          <c:layout>
            <c:manualLayout>
              <c:xMode val="edge"/>
              <c:yMode val="edge"/>
              <c:x val="0.97496772470885573"/>
              <c:y val="0.3971842460540602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6164127"/>
        <c:crosses val="max"/>
        <c:crossBetween val="between"/>
      </c:valAx>
      <c:catAx>
        <c:axId val="206164127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407933919"/>
        <c:crosses val="autoZero"/>
        <c:auto val="1"/>
        <c:lblAlgn val="ctr"/>
        <c:lblOffset val="100"/>
        <c:noMultiLvlLbl val="0"/>
      </c:catAx>
      <c:spPr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c:spPr>
    </c:plotArea>
    <c:legend>
      <c:legendPos val="b"/>
      <c:layout>
        <c:manualLayout>
          <c:xMode val="edge"/>
          <c:yMode val="edge"/>
          <c:x val="0.39011050310296819"/>
          <c:y val="0.96176249951524084"/>
          <c:w val="0.21977899379406365"/>
          <c:h val="3.246583659737842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12700" cap="flat" cmpd="sng" algn="ctr">
      <a:solidFill>
        <a:schemeClr val="dk1"/>
      </a:solidFill>
      <a:prstDash val="solid"/>
      <a:miter lim="800000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none" spc="0" normalizeH="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Educational Categories vs Total Deaths and Probability of Deaths in Years</a:t>
            </a:r>
          </a:p>
        </c:rich>
      </c:tx>
      <c:layout>
        <c:manualLayout>
          <c:xMode val="edge"/>
          <c:yMode val="edge"/>
          <c:x val="0.23695308767091144"/>
          <c:y val="2.132462397223555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none" spc="0" normalizeH="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'Educational-Statuses'!$C$1</c:f>
              <c:strCache>
                <c:ptCount val="1"/>
                <c:pt idx="0">
                  <c:v>Total Deaths 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multiLvlStrRef>
              <c:f>'Educational-Statuses'!$A$2:$B$81</c:f>
              <c:multiLvlStrCache>
                <c:ptCount val="80"/>
                <c:lvl>
                  <c:pt idx="0">
                    <c:v>No Education</c:v>
                  </c:pt>
                  <c:pt idx="1">
                    <c:v>Primary</c:v>
                  </c:pt>
                  <c:pt idx="2">
                    <c:v>Middle</c:v>
                  </c:pt>
                  <c:pt idx="3">
                    <c:v>Matriculate/Secondary</c:v>
                  </c:pt>
                  <c:pt idx="4">
                    <c:v>Hr. Secondary</c:v>
                  </c:pt>
                  <c:pt idx="5">
                    <c:v>Diploma</c:v>
                  </c:pt>
                  <c:pt idx="6">
                    <c:v>Graduate</c:v>
                  </c:pt>
                  <c:pt idx="7">
                    <c:v>Post-Grad or above</c:v>
                  </c:pt>
                  <c:pt idx="8">
                    <c:v>No Education</c:v>
                  </c:pt>
                  <c:pt idx="9">
                    <c:v>Primary</c:v>
                  </c:pt>
                  <c:pt idx="10">
                    <c:v>Middle</c:v>
                  </c:pt>
                  <c:pt idx="11">
                    <c:v>Matriculate/Secondary</c:v>
                  </c:pt>
                  <c:pt idx="12">
                    <c:v>Hr. Secondary</c:v>
                  </c:pt>
                  <c:pt idx="13">
                    <c:v>Diploma</c:v>
                  </c:pt>
                  <c:pt idx="14">
                    <c:v>Graduate</c:v>
                  </c:pt>
                  <c:pt idx="15">
                    <c:v>Post-Grad or above</c:v>
                  </c:pt>
                  <c:pt idx="16">
                    <c:v>No Education</c:v>
                  </c:pt>
                  <c:pt idx="17">
                    <c:v>Primary</c:v>
                  </c:pt>
                  <c:pt idx="18">
                    <c:v>Middle</c:v>
                  </c:pt>
                  <c:pt idx="19">
                    <c:v>Matriculate/Secondary</c:v>
                  </c:pt>
                  <c:pt idx="20">
                    <c:v>Hr. Secondary</c:v>
                  </c:pt>
                  <c:pt idx="21">
                    <c:v>Diploma</c:v>
                  </c:pt>
                  <c:pt idx="22">
                    <c:v>Graduate</c:v>
                  </c:pt>
                  <c:pt idx="23">
                    <c:v>Post-Grad or above</c:v>
                  </c:pt>
                  <c:pt idx="24">
                    <c:v>No Education</c:v>
                  </c:pt>
                  <c:pt idx="25">
                    <c:v>Primary</c:v>
                  </c:pt>
                  <c:pt idx="26">
                    <c:v>Middle</c:v>
                  </c:pt>
                  <c:pt idx="27">
                    <c:v>Matriculate/Secondary</c:v>
                  </c:pt>
                  <c:pt idx="28">
                    <c:v>Hr. Secondary</c:v>
                  </c:pt>
                  <c:pt idx="29">
                    <c:v>Diploma</c:v>
                  </c:pt>
                  <c:pt idx="30">
                    <c:v>Graduate</c:v>
                  </c:pt>
                  <c:pt idx="31">
                    <c:v>Post-Grad or above</c:v>
                  </c:pt>
                  <c:pt idx="32">
                    <c:v>No Education</c:v>
                  </c:pt>
                  <c:pt idx="33">
                    <c:v>Primary</c:v>
                  </c:pt>
                  <c:pt idx="34">
                    <c:v>Middle</c:v>
                  </c:pt>
                  <c:pt idx="35">
                    <c:v>Matriculate/Secondary</c:v>
                  </c:pt>
                  <c:pt idx="36">
                    <c:v>Hr. Secondary</c:v>
                  </c:pt>
                  <c:pt idx="37">
                    <c:v>Diploma</c:v>
                  </c:pt>
                  <c:pt idx="38">
                    <c:v>Graduate</c:v>
                  </c:pt>
                  <c:pt idx="39">
                    <c:v>Post-Grad or above</c:v>
                  </c:pt>
                  <c:pt idx="40">
                    <c:v>No Education</c:v>
                  </c:pt>
                  <c:pt idx="41">
                    <c:v>Primary</c:v>
                  </c:pt>
                  <c:pt idx="42">
                    <c:v>Middle</c:v>
                  </c:pt>
                  <c:pt idx="43">
                    <c:v>Matriculate/Secondary</c:v>
                  </c:pt>
                  <c:pt idx="44">
                    <c:v>Hr. Secondary</c:v>
                  </c:pt>
                  <c:pt idx="45">
                    <c:v>Diploma</c:v>
                  </c:pt>
                  <c:pt idx="46">
                    <c:v>Graduate</c:v>
                  </c:pt>
                  <c:pt idx="47">
                    <c:v>Post-Grad or above</c:v>
                  </c:pt>
                  <c:pt idx="48">
                    <c:v>No Education</c:v>
                  </c:pt>
                  <c:pt idx="49">
                    <c:v>Primary</c:v>
                  </c:pt>
                  <c:pt idx="50">
                    <c:v>Middle</c:v>
                  </c:pt>
                  <c:pt idx="51">
                    <c:v>Matriculate/Secondary</c:v>
                  </c:pt>
                  <c:pt idx="52">
                    <c:v>Hr. Secondary</c:v>
                  </c:pt>
                  <c:pt idx="53">
                    <c:v>Diploma</c:v>
                  </c:pt>
                  <c:pt idx="54">
                    <c:v>Graduate</c:v>
                  </c:pt>
                  <c:pt idx="55">
                    <c:v>Post-Grad or above</c:v>
                  </c:pt>
                  <c:pt idx="56">
                    <c:v>No Education</c:v>
                  </c:pt>
                  <c:pt idx="57">
                    <c:v>Primary</c:v>
                  </c:pt>
                  <c:pt idx="58">
                    <c:v>Middle</c:v>
                  </c:pt>
                  <c:pt idx="59">
                    <c:v>Matriculate/Secondary</c:v>
                  </c:pt>
                  <c:pt idx="60">
                    <c:v>Hr. Secondary</c:v>
                  </c:pt>
                  <c:pt idx="61">
                    <c:v>Diploma</c:v>
                  </c:pt>
                  <c:pt idx="62">
                    <c:v>Graduate</c:v>
                  </c:pt>
                  <c:pt idx="63">
                    <c:v>Post-Grad or above</c:v>
                  </c:pt>
                  <c:pt idx="64">
                    <c:v>No Education</c:v>
                  </c:pt>
                  <c:pt idx="65">
                    <c:v>Primary</c:v>
                  </c:pt>
                  <c:pt idx="66">
                    <c:v>Middle</c:v>
                  </c:pt>
                  <c:pt idx="67">
                    <c:v>Matriculate/Secondary</c:v>
                  </c:pt>
                  <c:pt idx="68">
                    <c:v>Hr. Secondary</c:v>
                  </c:pt>
                  <c:pt idx="69">
                    <c:v>Diploma</c:v>
                  </c:pt>
                  <c:pt idx="70">
                    <c:v>Graduate</c:v>
                  </c:pt>
                  <c:pt idx="71">
                    <c:v>Post-Grad or above</c:v>
                  </c:pt>
                  <c:pt idx="72">
                    <c:v>No Education</c:v>
                  </c:pt>
                  <c:pt idx="73">
                    <c:v>Primary</c:v>
                  </c:pt>
                  <c:pt idx="74">
                    <c:v>Middle</c:v>
                  </c:pt>
                  <c:pt idx="75">
                    <c:v>Matriculate/Secondary</c:v>
                  </c:pt>
                  <c:pt idx="76">
                    <c:v>Hr. Secondary</c:v>
                  </c:pt>
                  <c:pt idx="77">
                    <c:v>Diploma</c:v>
                  </c:pt>
                  <c:pt idx="78">
                    <c:v>Graduate</c:v>
                  </c:pt>
                  <c:pt idx="79">
                    <c:v>Post-Grad or above</c:v>
                  </c:pt>
                </c:lvl>
                <c:lvl>
                  <c:pt idx="0">
                    <c:v>2001</c:v>
                  </c:pt>
                  <c:pt idx="8">
                    <c:v>2002</c:v>
                  </c:pt>
                  <c:pt idx="16">
                    <c:v>2003</c:v>
                  </c:pt>
                  <c:pt idx="24">
                    <c:v>2004</c:v>
                  </c:pt>
                  <c:pt idx="32">
                    <c:v>2005</c:v>
                  </c:pt>
                  <c:pt idx="40">
                    <c:v>2006</c:v>
                  </c:pt>
                  <c:pt idx="48">
                    <c:v>2007</c:v>
                  </c:pt>
                  <c:pt idx="56">
                    <c:v>2008</c:v>
                  </c:pt>
                  <c:pt idx="64">
                    <c:v>2009</c:v>
                  </c:pt>
                  <c:pt idx="72">
                    <c:v>2010</c:v>
                  </c:pt>
                </c:lvl>
              </c:multiLvlStrCache>
            </c:multiLvlStrRef>
          </c:cat>
          <c:val>
            <c:numRef>
              <c:f>'Educational-Statuses'!$C$2:$C$81</c:f>
              <c:numCache>
                <c:formatCode>General</c:formatCode>
                <c:ptCount val="80"/>
                <c:pt idx="0">
                  <c:v>228114</c:v>
                </c:pt>
                <c:pt idx="1">
                  <c:v>54027</c:v>
                </c:pt>
                <c:pt idx="2">
                  <c:v>44022</c:v>
                </c:pt>
                <c:pt idx="3">
                  <c:v>34017</c:v>
                </c:pt>
                <c:pt idx="4">
                  <c:v>46023</c:v>
                </c:pt>
                <c:pt idx="5">
                  <c:v>24012</c:v>
                </c:pt>
                <c:pt idx="6">
                  <c:v>24012</c:v>
                </c:pt>
                <c:pt idx="7">
                  <c:v>24012</c:v>
                </c:pt>
                <c:pt idx="8">
                  <c:v>204204</c:v>
                </c:pt>
                <c:pt idx="9">
                  <c:v>72072</c:v>
                </c:pt>
                <c:pt idx="10">
                  <c:v>54054</c:v>
                </c:pt>
                <c:pt idx="11">
                  <c:v>30030</c:v>
                </c:pt>
                <c:pt idx="12">
                  <c:v>28028</c:v>
                </c:pt>
                <c:pt idx="13">
                  <c:v>26026</c:v>
                </c:pt>
                <c:pt idx="14">
                  <c:v>20020</c:v>
                </c:pt>
                <c:pt idx="15">
                  <c:v>24024</c:v>
                </c:pt>
                <c:pt idx="16">
                  <c:v>198297</c:v>
                </c:pt>
                <c:pt idx="17">
                  <c:v>66099</c:v>
                </c:pt>
                <c:pt idx="18">
                  <c:v>52078</c:v>
                </c:pt>
                <c:pt idx="19">
                  <c:v>34051</c:v>
                </c:pt>
                <c:pt idx="20">
                  <c:v>30045</c:v>
                </c:pt>
                <c:pt idx="21">
                  <c:v>26039</c:v>
                </c:pt>
                <c:pt idx="22">
                  <c:v>22033</c:v>
                </c:pt>
                <c:pt idx="23">
                  <c:v>16024</c:v>
                </c:pt>
                <c:pt idx="24">
                  <c:v>196392</c:v>
                </c:pt>
                <c:pt idx="25">
                  <c:v>72144</c:v>
                </c:pt>
                <c:pt idx="26">
                  <c:v>40080</c:v>
                </c:pt>
                <c:pt idx="27">
                  <c:v>30060</c:v>
                </c:pt>
                <c:pt idx="28">
                  <c:v>36072</c:v>
                </c:pt>
                <c:pt idx="29">
                  <c:v>32064</c:v>
                </c:pt>
                <c:pt idx="30">
                  <c:v>28056</c:v>
                </c:pt>
                <c:pt idx="31">
                  <c:v>22044</c:v>
                </c:pt>
                <c:pt idx="32">
                  <c:v>184460</c:v>
                </c:pt>
                <c:pt idx="33">
                  <c:v>68170</c:v>
                </c:pt>
                <c:pt idx="34">
                  <c:v>42105</c:v>
                </c:pt>
                <c:pt idx="35">
                  <c:v>46115</c:v>
                </c:pt>
                <c:pt idx="36">
                  <c:v>24060</c:v>
                </c:pt>
                <c:pt idx="37">
                  <c:v>22055</c:v>
                </c:pt>
                <c:pt idx="38">
                  <c:v>30075</c:v>
                </c:pt>
                <c:pt idx="39">
                  <c:v>14035</c:v>
                </c:pt>
                <c:pt idx="40">
                  <c:v>196588</c:v>
                </c:pt>
                <c:pt idx="41">
                  <c:v>62186</c:v>
                </c:pt>
                <c:pt idx="42">
                  <c:v>42126</c:v>
                </c:pt>
                <c:pt idx="43">
                  <c:v>40120</c:v>
                </c:pt>
                <c:pt idx="44">
                  <c:v>36108</c:v>
                </c:pt>
                <c:pt idx="45">
                  <c:v>20060</c:v>
                </c:pt>
                <c:pt idx="46">
                  <c:v>34102</c:v>
                </c:pt>
                <c:pt idx="47">
                  <c:v>18054</c:v>
                </c:pt>
                <c:pt idx="48">
                  <c:v>182637</c:v>
                </c:pt>
                <c:pt idx="49">
                  <c:v>68238</c:v>
                </c:pt>
                <c:pt idx="50">
                  <c:v>56196</c:v>
                </c:pt>
                <c:pt idx="51">
                  <c:v>32112</c:v>
                </c:pt>
                <c:pt idx="52">
                  <c:v>24084</c:v>
                </c:pt>
                <c:pt idx="53">
                  <c:v>26091</c:v>
                </c:pt>
                <c:pt idx="54">
                  <c:v>26091</c:v>
                </c:pt>
                <c:pt idx="55">
                  <c:v>28098</c:v>
                </c:pt>
                <c:pt idx="56">
                  <c:v>182728</c:v>
                </c:pt>
                <c:pt idx="57">
                  <c:v>70280</c:v>
                </c:pt>
                <c:pt idx="58">
                  <c:v>42168</c:v>
                </c:pt>
                <c:pt idx="59">
                  <c:v>24096</c:v>
                </c:pt>
                <c:pt idx="60">
                  <c:v>28112</c:v>
                </c:pt>
                <c:pt idx="61">
                  <c:v>20080</c:v>
                </c:pt>
                <c:pt idx="62">
                  <c:v>20080</c:v>
                </c:pt>
                <c:pt idx="63">
                  <c:v>26104</c:v>
                </c:pt>
                <c:pt idx="64">
                  <c:v>182819</c:v>
                </c:pt>
                <c:pt idx="65">
                  <c:v>66297</c:v>
                </c:pt>
                <c:pt idx="66">
                  <c:v>50225</c:v>
                </c:pt>
                <c:pt idx="67">
                  <c:v>24108</c:v>
                </c:pt>
                <c:pt idx="68">
                  <c:v>22099</c:v>
                </c:pt>
                <c:pt idx="69">
                  <c:v>22099</c:v>
                </c:pt>
                <c:pt idx="70">
                  <c:v>16072</c:v>
                </c:pt>
                <c:pt idx="71">
                  <c:v>14063</c:v>
                </c:pt>
                <c:pt idx="72">
                  <c:v>162810</c:v>
                </c:pt>
                <c:pt idx="73">
                  <c:v>54270</c:v>
                </c:pt>
                <c:pt idx="74">
                  <c:v>38190</c:v>
                </c:pt>
                <c:pt idx="75">
                  <c:v>40200</c:v>
                </c:pt>
                <c:pt idx="76">
                  <c:v>32160</c:v>
                </c:pt>
                <c:pt idx="77">
                  <c:v>24120</c:v>
                </c:pt>
                <c:pt idx="78">
                  <c:v>20100</c:v>
                </c:pt>
                <c:pt idx="79">
                  <c:v>20100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6E6-4AA1-AC31-19DC151885C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7"/>
        <c:overlap val="-27"/>
        <c:axId val="418974479"/>
        <c:axId val="351143263"/>
      </c:barChart>
      <c:lineChart>
        <c:grouping val="standard"/>
        <c:varyColors val="0"/>
        <c:ser>
          <c:idx val="1"/>
          <c:order val="1"/>
          <c:tx>
            <c:strRef>
              <c:f>'Educational-Statuses'!$D$1</c:f>
              <c:strCache>
                <c:ptCount val="1"/>
                <c:pt idx="0">
                  <c:v>Probability of Death</c:v>
                </c:pt>
              </c:strCache>
            </c:strRef>
          </c:tx>
          <c:spPr>
            <a:ln w="2222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multiLvlStrRef>
              <c:f>'Educational-Statuses'!$A$2:$B$81</c:f>
              <c:multiLvlStrCache>
                <c:ptCount val="80"/>
                <c:lvl>
                  <c:pt idx="0">
                    <c:v>No Education</c:v>
                  </c:pt>
                  <c:pt idx="1">
                    <c:v>Primary</c:v>
                  </c:pt>
                  <c:pt idx="2">
                    <c:v>Middle</c:v>
                  </c:pt>
                  <c:pt idx="3">
                    <c:v>Matriculate/Secondary</c:v>
                  </c:pt>
                  <c:pt idx="4">
                    <c:v>Hr. Secondary</c:v>
                  </c:pt>
                  <c:pt idx="5">
                    <c:v>Diploma</c:v>
                  </c:pt>
                  <c:pt idx="6">
                    <c:v>Graduate</c:v>
                  </c:pt>
                  <c:pt idx="7">
                    <c:v>Post-Grad or above</c:v>
                  </c:pt>
                  <c:pt idx="8">
                    <c:v>No Education</c:v>
                  </c:pt>
                  <c:pt idx="9">
                    <c:v>Primary</c:v>
                  </c:pt>
                  <c:pt idx="10">
                    <c:v>Middle</c:v>
                  </c:pt>
                  <c:pt idx="11">
                    <c:v>Matriculate/Secondary</c:v>
                  </c:pt>
                  <c:pt idx="12">
                    <c:v>Hr. Secondary</c:v>
                  </c:pt>
                  <c:pt idx="13">
                    <c:v>Diploma</c:v>
                  </c:pt>
                  <c:pt idx="14">
                    <c:v>Graduate</c:v>
                  </c:pt>
                  <c:pt idx="15">
                    <c:v>Post-Grad or above</c:v>
                  </c:pt>
                  <c:pt idx="16">
                    <c:v>No Education</c:v>
                  </c:pt>
                  <c:pt idx="17">
                    <c:v>Primary</c:v>
                  </c:pt>
                  <c:pt idx="18">
                    <c:v>Middle</c:v>
                  </c:pt>
                  <c:pt idx="19">
                    <c:v>Matriculate/Secondary</c:v>
                  </c:pt>
                  <c:pt idx="20">
                    <c:v>Hr. Secondary</c:v>
                  </c:pt>
                  <c:pt idx="21">
                    <c:v>Diploma</c:v>
                  </c:pt>
                  <c:pt idx="22">
                    <c:v>Graduate</c:v>
                  </c:pt>
                  <c:pt idx="23">
                    <c:v>Post-Grad or above</c:v>
                  </c:pt>
                  <c:pt idx="24">
                    <c:v>No Education</c:v>
                  </c:pt>
                  <c:pt idx="25">
                    <c:v>Primary</c:v>
                  </c:pt>
                  <c:pt idx="26">
                    <c:v>Middle</c:v>
                  </c:pt>
                  <c:pt idx="27">
                    <c:v>Matriculate/Secondary</c:v>
                  </c:pt>
                  <c:pt idx="28">
                    <c:v>Hr. Secondary</c:v>
                  </c:pt>
                  <c:pt idx="29">
                    <c:v>Diploma</c:v>
                  </c:pt>
                  <c:pt idx="30">
                    <c:v>Graduate</c:v>
                  </c:pt>
                  <c:pt idx="31">
                    <c:v>Post-Grad or above</c:v>
                  </c:pt>
                  <c:pt idx="32">
                    <c:v>No Education</c:v>
                  </c:pt>
                  <c:pt idx="33">
                    <c:v>Primary</c:v>
                  </c:pt>
                  <c:pt idx="34">
                    <c:v>Middle</c:v>
                  </c:pt>
                  <c:pt idx="35">
                    <c:v>Matriculate/Secondary</c:v>
                  </c:pt>
                  <c:pt idx="36">
                    <c:v>Hr. Secondary</c:v>
                  </c:pt>
                  <c:pt idx="37">
                    <c:v>Diploma</c:v>
                  </c:pt>
                  <c:pt idx="38">
                    <c:v>Graduate</c:v>
                  </c:pt>
                  <c:pt idx="39">
                    <c:v>Post-Grad or above</c:v>
                  </c:pt>
                  <c:pt idx="40">
                    <c:v>No Education</c:v>
                  </c:pt>
                  <c:pt idx="41">
                    <c:v>Primary</c:v>
                  </c:pt>
                  <c:pt idx="42">
                    <c:v>Middle</c:v>
                  </c:pt>
                  <c:pt idx="43">
                    <c:v>Matriculate/Secondary</c:v>
                  </c:pt>
                  <c:pt idx="44">
                    <c:v>Hr. Secondary</c:v>
                  </c:pt>
                  <c:pt idx="45">
                    <c:v>Diploma</c:v>
                  </c:pt>
                  <c:pt idx="46">
                    <c:v>Graduate</c:v>
                  </c:pt>
                  <c:pt idx="47">
                    <c:v>Post-Grad or above</c:v>
                  </c:pt>
                  <c:pt idx="48">
                    <c:v>No Education</c:v>
                  </c:pt>
                  <c:pt idx="49">
                    <c:v>Primary</c:v>
                  </c:pt>
                  <c:pt idx="50">
                    <c:v>Middle</c:v>
                  </c:pt>
                  <c:pt idx="51">
                    <c:v>Matriculate/Secondary</c:v>
                  </c:pt>
                  <c:pt idx="52">
                    <c:v>Hr. Secondary</c:v>
                  </c:pt>
                  <c:pt idx="53">
                    <c:v>Diploma</c:v>
                  </c:pt>
                  <c:pt idx="54">
                    <c:v>Graduate</c:v>
                  </c:pt>
                  <c:pt idx="55">
                    <c:v>Post-Grad or above</c:v>
                  </c:pt>
                  <c:pt idx="56">
                    <c:v>No Education</c:v>
                  </c:pt>
                  <c:pt idx="57">
                    <c:v>Primary</c:v>
                  </c:pt>
                  <c:pt idx="58">
                    <c:v>Middle</c:v>
                  </c:pt>
                  <c:pt idx="59">
                    <c:v>Matriculate/Secondary</c:v>
                  </c:pt>
                  <c:pt idx="60">
                    <c:v>Hr. Secondary</c:v>
                  </c:pt>
                  <c:pt idx="61">
                    <c:v>Diploma</c:v>
                  </c:pt>
                  <c:pt idx="62">
                    <c:v>Graduate</c:v>
                  </c:pt>
                  <c:pt idx="63">
                    <c:v>Post-Grad or above</c:v>
                  </c:pt>
                  <c:pt idx="64">
                    <c:v>No Education</c:v>
                  </c:pt>
                  <c:pt idx="65">
                    <c:v>Primary</c:v>
                  </c:pt>
                  <c:pt idx="66">
                    <c:v>Middle</c:v>
                  </c:pt>
                  <c:pt idx="67">
                    <c:v>Matriculate/Secondary</c:v>
                  </c:pt>
                  <c:pt idx="68">
                    <c:v>Hr. Secondary</c:v>
                  </c:pt>
                  <c:pt idx="69">
                    <c:v>Diploma</c:v>
                  </c:pt>
                  <c:pt idx="70">
                    <c:v>Graduate</c:v>
                  </c:pt>
                  <c:pt idx="71">
                    <c:v>Post-Grad or above</c:v>
                  </c:pt>
                  <c:pt idx="72">
                    <c:v>No Education</c:v>
                  </c:pt>
                  <c:pt idx="73">
                    <c:v>Primary</c:v>
                  </c:pt>
                  <c:pt idx="74">
                    <c:v>Middle</c:v>
                  </c:pt>
                  <c:pt idx="75">
                    <c:v>Matriculate/Secondary</c:v>
                  </c:pt>
                  <c:pt idx="76">
                    <c:v>Hr. Secondary</c:v>
                  </c:pt>
                  <c:pt idx="77">
                    <c:v>Diploma</c:v>
                  </c:pt>
                  <c:pt idx="78">
                    <c:v>Graduate</c:v>
                  </c:pt>
                  <c:pt idx="79">
                    <c:v>Post-Grad or above</c:v>
                  </c:pt>
                </c:lvl>
                <c:lvl>
                  <c:pt idx="0">
                    <c:v>2001</c:v>
                  </c:pt>
                  <c:pt idx="8">
                    <c:v>2002</c:v>
                  </c:pt>
                  <c:pt idx="16">
                    <c:v>2003</c:v>
                  </c:pt>
                  <c:pt idx="24">
                    <c:v>2004</c:v>
                  </c:pt>
                  <c:pt idx="32">
                    <c:v>2005</c:v>
                  </c:pt>
                  <c:pt idx="40">
                    <c:v>2006</c:v>
                  </c:pt>
                  <c:pt idx="48">
                    <c:v>2007</c:v>
                  </c:pt>
                  <c:pt idx="56">
                    <c:v>2008</c:v>
                  </c:pt>
                  <c:pt idx="64">
                    <c:v>2009</c:v>
                  </c:pt>
                  <c:pt idx="72">
                    <c:v>2010</c:v>
                  </c:pt>
                </c:lvl>
              </c:multiLvlStrCache>
            </c:multiLvlStrRef>
          </c:cat>
          <c:val>
            <c:numRef>
              <c:f>'Educational-Statuses'!$D$2:$D$81</c:f>
              <c:numCache>
                <c:formatCode>General</c:formatCode>
                <c:ptCount val="80"/>
                <c:pt idx="0">
                  <c:v>0.47698744799999998</c:v>
                </c:pt>
                <c:pt idx="1">
                  <c:v>0.112970711</c:v>
                </c:pt>
                <c:pt idx="2">
                  <c:v>9.2050208999999994E-2</c:v>
                </c:pt>
                <c:pt idx="3">
                  <c:v>7.1129707E-2</c:v>
                </c:pt>
                <c:pt idx="4">
                  <c:v>9.6234310000000003E-2</c:v>
                </c:pt>
                <c:pt idx="5">
                  <c:v>5.0209205E-2</c:v>
                </c:pt>
                <c:pt idx="6">
                  <c:v>5.0209205E-2</c:v>
                </c:pt>
                <c:pt idx="7">
                  <c:v>5.0209205E-2</c:v>
                </c:pt>
                <c:pt idx="8">
                  <c:v>0.445414847</c:v>
                </c:pt>
                <c:pt idx="9">
                  <c:v>0.15720524</c:v>
                </c:pt>
                <c:pt idx="10">
                  <c:v>0.11790393</c:v>
                </c:pt>
                <c:pt idx="11">
                  <c:v>6.5502183000000005E-2</c:v>
                </c:pt>
                <c:pt idx="12">
                  <c:v>6.1135371000000001E-2</c:v>
                </c:pt>
                <c:pt idx="13">
                  <c:v>5.6768559000000003E-2</c:v>
                </c:pt>
                <c:pt idx="14">
                  <c:v>4.3668121999999997E-2</c:v>
                </c:pt>
                <c:pt idx="15">
                  <c:v>5.2401746999999999E-2</c:v>
                </c:pt>
                <c:pt idx="16">
                  <c:v>0.44594594599999998</c:v>
                </c:pt>
                <c:pt idx="17">
                  <c:v>0.14864864899999999</c:v>
                </c:pt>
                <c:pt idx="18">
                  <c:v>0.11711711700000001</c:v>
                </c:pt>
                <c:pt idx="19">
                  <c:v>7.6576577000000007E-2</c:v>
                </c:pt>
                <c:pt idx="20">
                  <c:v>6.7567567999999995E-2</c:v>
                </c:pt>
                <c:pt idx="21">
                  <c:v>5.8558559000000003E-2</c:v>
                </c:pt>
                <c:pt idx="22">
                  <c:v>4.9549549999999998E-2</c:v>
                </c:pt>
                <c:pt idx="23">
                  <c:v>3.6036036E-2</c:v>
                </c:pt>
                <c:pt idx="24">
                  <c:v>0.42982456099999999</c:v>
                </c:pt>
                <c:pt idx="25">
                  <c:v>0.15789473700000001</c:v>
                </c:pt>
                <c:pt idx="26">
                  <c:v>8.7719298000000001E-2</c:v>
                </c:pt>
                <c:pt idx="27">
                  <c:v>6.5789474000000001E-2</c:v>
                </c:pt>
                <c:pt idx="28">
                  <c:v>7.8947368000000004E-2</c:v>
                </c:pt>
                <c:pt idx="29">
                  <c:v>7.0175439000000006E-2</c:v>
                </c:pt>
                <c:pt idx="30">
                  <c:v>6.1403509000000002E-2</c:v>
                </c:pt>
                <c:pt idx="31">
                  <c:v>4.8245613999999999E-2</c:v>
                </c:pt>
                <c:pt idx="32">
                  <c:v>0.42790697700000002</c:v>
                </c:pt>
                <c:pt idx="33">
                  <c:v>0.158139535</c:v>
                </c:pt>
                <c:pt idx="34">
                  <c:v>9.7674418999999998E-2</c:v>
                </c:pt>
                <c:pt idx="35">
                  <c:v>0.106976744</c:v>
                </c:pt>
                <c:pt idx="36">
                  <c:v>5.5813952999999999E-2</c:v>
                </c:pt>
                <c:pt idx="37">
                  <c:v>5.1162790999999999E-2</c:v>
                </c:pt>
                <c:pt idx="38">
                  <c:v>6.9767441999999999E-2</c:v>
                </c:pt>
                <c:pt idx="39">
                  <c:v>3.2558139999999999E-2</c:v>
                </c:pt>
                <c:pt idx="40">
                  <c:v>0.4375</c:v>
                </c:pt>
                <c:pt idx="41">
                  <c:v>0.13839285700000001</c:v>
                </c:pt>
                <c:pt idx="42">
                  <c:v>9.375E-2</c:v>
                </c:pt>
                <c:pt idx="43">
                  <c:v>8.9285714000000002E-2</c:v>
                </c:pt>
                <c:pt idx="44">
                  <c:v>8.0357143000000006E-2</c:v>
                </c:pt>
                <c:pt idx="45">
                  <c:v>4.4642857000000001E-2</c:v>
                </c:pt>
                <c:pt idx="46">
                  <c:v>7.5892856999999994E-2</c:v>
                </c:pt>
                <c:pt idx="47">
                  <c:v>4.0178571000000003E-2</c:v>
                </c:pt>
                <c:pt idx="48">
                  <c:v>0.41176470599999998</c:v>
                </c:pt>
                <c:pt idx="49">
                  <c:v>0.15384615400000001</c:v>
                </c:pt>
                <c:pt idx="50">
                  <c:v>0.12669683300000001</c:v>
                </c:pt>
                <c:pt idx="51">
                  <c:v>7.2398190000000001E-2</c:v>
                </c:pt>
                <c:pt idx="52">
                  <c:v>5.4298643000000001E-2</c:v>
                </c:pt>
                <c:pt idx="53">
                  <c:v>5.8823528999999999E-2</c:v>
                </c:pt>
                <c:pt idx="54">
                  <c:v>5.8823528999999999E-2</c:v>
                </c:pt>
                <c:pt idx="55">
                  <c:v>6.3348416000000005E-2</c:v>
                </c:pt>
                <c:pt idx="56">
                  <c:v>0.441747573</c:v>
                </c:pt>
                <c:pt idx="57">
                  <c:v>0.16990291299999999</c:v>
                </c:pt>
                <c:pt idx="58">
                  <c:v>0.101941748</c:v>
                </c:pt>
                <c:pt idx="59">
                  <c:v>5.8252427000000002E-2</c:v>
                </c:pt>
                <c:pt idx="60">
                  <c:v>6.7961165000000004E-2</c:v>
                </c:pt>
                <c:pt idx="61">
                  <c:v>4.8543689000000001E-2</c:v>
                </c:pt>
                <c:pt idx="62">
                  <c:v>4.8543689000000001E-2</c:v>
                </c:pt>
                <c:pt idx="63">
                  <c:v>6.3106796000000007E-2</c:v>
                </c:pt>
                <c:pt idx="64">
                  <c:v>0.45959596000000003</c:v>
                </c:pt>
                <c:pt idx="65">
                  <c:v>0.16666666699999999</c:v>
                </c:pt>
                <c:pt idx="66">
                  <c:v>0.12626262599999999</c:v>
                </c:pt>
                <c:pt idx="67">
                  <c:v>6.0606061000000003E-2</c:v>
                </c:pt>
                <c:pt idx="68">
                  <c:v>5.5555555999999999E-2</c:v>
                </c:pt>
                <c:pt idx="69">
                  <c:v>5.5555555999999999E-2</c:v>
                </c:pt>
                <c:pt idx="70">
                  <c:v>4.0404040000000002E-2</c:v>
                </c:pt>
                <c:pt idx="71">
                  <c:v>3.5353534999999998E-2</c:v>
                </c:pt>
                <c:pt idx="72">
                  <c:v>0.41538461500000001</c:v>
                </c:pt>
                <c:pt idx="73">
                  <c:v>0.138461538</c:v>
                </c:pt>
                <c:pt idx="74">
                  <c:v>9.7435896999999994E-2</c:v>
                </c:pt>
                <c:pt idx="75">
                  <c:v>0.102564103</c:v>
                </c:pt>
                <c:pt idx="76">
                  <c:v>8.2051282000000003E-2</c:v>
                </c:pt>
                <c:pt idx="77">
                  <c:v>6.1538462000000002E-2</c:v>
                </c:pt>
                <c:pt idx="78">
                  <c:v>5.1282051000000002E-2</c:v>
                </c:pt>
                <c:pt idx="79">
                  <c:v>5.1282051000000002E-2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6E6-4AA1-AC31-19DC151885C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60715935"/>
        <c:axId val="351145343"/>
      </c:lineChart>
      <c:catAx>
        <c:axId val="41897447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Years with Categories</a:t>
                </a:r>
              </a:p>
            </c:rich>
          </c:tx>
          <c:layout>
            <c:manualLayout>
              <c:xMode val="edge"/>
              <c:yMode val="edge"/>
              <c:x val="0.45076586005369856"/>
              <c:y val="0.9156221111774611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6350" cap="flat" cmpd="sng" algn="ctr">
            <a:solidFill>
              <a:schemeClr val="dk1"/>
            </a:solidFill>
            <a:prstDash val="solid"/>
            <a:miter lim="800000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1143263"/>
        <c:crosses val="autoZero"/>
        <c:auto val="1"/>
        <c:lblAlgn val="ctr"/>
        <c:lblOffset val="100"/>
        <c:noMultiLvlLbl val="0"/>
      </c:catAx>
      <c:valAx>
        <c:axId val="3511432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Total Deaths</a:t>
                </a:r>
              </a:p>
            </c:rich>
          </c:tx>
          <c:layout>
            <c:manualLayout>
              <c:xMode val="edge"/>
              <c:yMode val="edge"/>
              <c:x val="1.1877292351431822E-2"/>
              <c:y val="0.448499277679880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8974479"/>
        <c:crosses val="autoZero"/>
        <c:crossBetween val="between"/>
      </c:valAx>
      <c:valAx>
        <c:axId val="351145343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Probability of Deaths</a:t>
                </a:r>
              </a:p>
            </c:rich>
          </c:tx>
          <c:layout>
            <c:manualLayout>
              <c:xMode val="edge"/>
              <c:yMode val="edge"/>
              <c:x val="0.97014480604390096"/>
              <c:y val="0.4066932453604822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0715935"/>
        <c:crosses val="max"/>
        <c:crossBetween val="between"/>
      </c:valAx>
      <c:catAx>
        <c:axId val="360715935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351145343"/>
        <c:crosses val="autoZero"/>
        <c:auto val="1"/>
        <c:lblAlgn val="ctr"/>
        <c:lblOffset val="100"/>
        <c:noMultiLvlLbl val="0"/>
      </c:catAx>
      <c:spPr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12700" cap="flat" cmpd="sng" algn="ctr">
      <a:solidFill>
        <a:schemeClr val="dk1"/>
      </a:solidFill>
      <a:prstDash val="solid"/>
      <a:miter lim="800000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none" spc="0" normalizeH="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TESTING DATASET WITH PREDICTIONS FOR SOCIAL</a:t>
            </a:r>
          </a:p>
          <a:p>
            <a:pPr>
              <a:defRPr/>
            </a:pPr>
            <a:r>
              <a:rPr lang="en-US"/>
              <a:t> CATAEGORY</a:t>
            </a:r>
          </a:p>
        </c:rich>
      </c:tx>
      <c:layout>
        <c:manualLayout>
          <c:xMode val="edge"/>
          <c:yMode val="edge"/>
          <c:x val="0.31890670898614326"/>
          <c:y val="3.002297348474998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none" spc="0" normalizeH="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3565206547320549"/>
          <c:y val="0.13347360268491029"/>
          <c:w val="0.85056275609014231"/>
          <c:h val="0.65711069304842873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Social!$C$1</c:f>
              <c:strCache>
                <c:ptCount val="1"/>
                <c:pt idx="0">
                  <c:v>TOTAL-DEATHS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multiLvlStrRef>
              <c:f>Social!$A$2:$B$11</c:f>
              <c:multiLvlStrCache>
                <c:ptCount val="10"/>
                <c:lvl>
                  <c:pt idx="0">
                    <c:v>Never Married</c:v>
                  </c:pt>
                  <c:pt idx="1">
                    <c:v>Married</c:v>
                  </c:pt>
                  <c:pt idx="2">
                    <c:v>Seperated</c:v>
                  </c:pt>
                  <c:pt idx="3">
                    <c:v>Divorcee</c:v>
                  </c:pt>
                  <c:pt idx="4">
                    <c:v>Widowed/Widower</c:v>
                  </c:pt>
                  <c:pt idx="5">
                    <c:v>Never Married</c:v>
                  </c:pt>
                  <c:pt idx="6">
                    <c:v>Married</c:v>
                  </c:pt>
                  <c:pt idx="7">
                    <c:v>Seperated</c:v>
                  </c:pt>
                  <c:pt idx="8">
                    <c:v>Divorcee</c:v>
                  </c:pt>
                  <c:pt idx="9">
                    <c:v>Widowed/Widower</c:v>
                  </c:pt>
                </c:lvl>
                <c:lvl>
                  <c:pt idx="0">
                    <c:v>2011</c:v>
                  </c:pt>
                  <c:pt idx="5">
                    <c:v>2012</c:v>
                  </c:pt>
                </c:lvl>
              </c:multiLvlStrCache>
            </c:multiLvlStrRef>
          </c:cat>
          <c:val>
            <c:numRef>
              <c:f>Social!$C$2:$C$11</c:f>
              <c:numCache>
                <c:formatCode>General</c:formatCode>
                <c:ptCount val="10"/>
                <c:pt idx="0">
                  <c:v>91989</c:v>
                </c:pt>
                <c:pt idx="1">
                  <c:v>285045</c:v>
                </c:pt>
                <c:pt idx="2">
                  <c:v>11112</c:v>
                </c:pt>
                <c:pt idx="3">
                  <c:v>3849</c:v>
                </c:pt>
                <c:pt idx="4">
                  <c:v>14760</c:v>
                </c:pt>
                <c:pt idx="5">
                  <c:v>91671</c:v>
                </c:pt>
                <c:pt idx="6">
                  <c:v>285792</c:v>
                </c:pt>
                <c:pt idx="7">
                  <c:v>9849</c:v>
                </c:pt>
                <c:pt idx="8">
                  <c:v>4170</c:v>
                </c:pt>
                <c:pt idx="9">
                  <c:v>14853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C65-4642-B683-B0E0592F89FB}"/>
            </c:ext>
          </c:extLst>
        </c:ser>
        <c:ser>
          <c:idx val="2"/>
          <c:order val="2"/>
          <c:tx>
            <c:strRef>
              <c:f>Social!$E$1</c:f>
              <c:strCache>
                <c:ptCount val="1"/>
                <c:pt idx="0">
                  <c:v>PREDICTED-DEATHS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multiLvlStrRef>
              <c:f>Social!$A$2:$B$11</c:f>
              <c:multiLvlStrCache>
                <c:ptCount val="10"/>
                <c:lvl>
                  <c:pt idx="0">
                    <c:v>Never Married</c:v>
                  </c:pt>
                  <c:pt idx="1">
                    <c:v>Married</c:v>
                  </c:pt>
                  <c:pt idx="2">
                    <c:v>Seperated</c:v>
                  </c:pt>
                  <c:pt idx="3">
                    <c:v>Divorcee</c:v>
                  </c:pt>
                  <c:pt idx="4">
                    <c:v>Widowed/Widower</c:v>
                  </c:pt>
                  <c:pt idx="5">
                    <c:v>Never Married</c:v>
                  </c:pt>
                  <c:pt idx="6">
                    <c:v>Married</c:v>
                  </c:pt>
                  <c:pt idx="7">
                    <c:v>Seperated</c:v>
                  </c:pt>
                  <c:pt idx="8">
                    <c:v>Divorcee</c:v>
                  </c:pt>
                  <c:pt idx="9">
                    <c:v>Widowed/Widower</c:v>
                  </c:pt>
                </c:lvl>
                <c:lvl>
                  <c:pt idx="0">
                    <c:v>2011</c:v>
                  </c:pt>
                  <c:pt idx="5">
                    <c:v>2012</c:v>
                  </c:pt>
                </c:lvl>
              </c:multiLvlStrCache>
            </c:multiLvlStrRef>
          </c:cat>
          <c:val>
            <c:numRef>
              <c:f>Social!$E$2:$E$11</c:f>
              <c:numCache>
                <c:formatCode>General</c:formatCode>
                <c:ptCount val="10"/>
                <c:pt idx="0">
                  <c:v>92430</c:v>
                </c:pt>
                <c:pt idx="1">
                  <c:v>279621</c:v>
                </c:pt>
                <c:pt idx="2">
                  <c:v>11751</c:v>
                </c:pt>
                <c:pt idx="3">
                  <c:v>4551</c:v>
                </c:pt>
                <c:pt idx="4">
                  <c:v>15444</c:v>
                </c:pt>
                <c:pt idx="5">
                  <c:v>92430</c:v>
                </c:pt>
                <c:pt idx="6">
                  <c:v>279621</c:v>
                </c:pt>
                <c:pt idx="7">
                  <c:v>11751</c:v>
                </c:pt>
                <c:pt idx="8">
                  <c:v>4551</c:v>
                </c:pt>
                <c:pt idx="9">
                  <c:v>15444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C65-4642-B683-B0E0592F89F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535649903"/>
        <c:axId val="563690639"/>
        <c:extLst>
          <c:ext xmlns:c15="http://schemas.microsoft.com/office/drawing/2012/chart" uri="{02D57815-91ED-43cb-92C2-25804820EDAC}">
            <c15:filteredBar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Social!$D$1</c15:sqref>
                        </c15:formulaRef>
                      </c:ext>
                    </c:extLst>
                    <c:strCache>
                      <c:ptCount val="1"/>
                      <c:pt idx="0">
                        <c:v>PROBABILITY</c:v>
                      </c:pt>
                    </c:strCache>
                  </c:strRef>
                </c:tx>
                <c:spPr>
                  <a:solidFill>
                    <a:schemeClr val="accent2"/>
                  </a:solidFill>
                  <a:ln>
                    <a:noFill/>
                  </a:ln>
                  <a:effectLst/>
                </c:spPr>
                <c:invertIfNegative val="0"/>
                <c:cat>
                  <c:multiLvlStrRef>
                    <c:extLst>
                      <c:ext uri="{02D57815-91ED-43cb-92C2-25804820EDAC}">
                        <c15:formulaRef>
                          <c15:sqref>Social!$A$2:$B$11</c15:sqref>
                        </c15:formulaRef>
                      </c:ext>
                    </c:extLst>
                    <c:multiLvlStrCache>
                      <c:ptCount val="10"/>
                      <c:lvl>
                        <c:pt idx="0">
                          <c:v>Never Married</c:v>
                        </c:pt>
                        <c:pt idx="1">
                          <c:v>Married</c:v>
                        </c:pt>
                        <c:pt idx="2">
                          <c:v>Seperated</c:v>
                        </c:pt>
                        <c:pt idx="3">
                          <c:v>Divorcee</c:v>
                        </c:pt>
                        <c:pt idx="4">
                          <c:v>Widowed/Widower</c:v>
                        </c:pt>
                        <c:pt idx="5">
                          <c:v>Never Married</c:v>
                        </c:pt>
                        <c:pt idx="6">
                          <c:v>Married</c:v>
                        </c:pt>
                        <c:pt idx="7">
                          <c:v>Seperated</c:v>
                        </c:pt>
                        <c:pt idx="8">
                          <c:v>Divorcee</c:v>
                        </c:pt>
                        <c:pt idx="9">
                          <c:v>Widowed/Widower</c:v>
                        </c:pt>
                      </c:lvl>
                      <c:lvl>
                        <c:pt idx="0">
                          <c:v>2011</c:v>
                        </c:pt>
                        <c:pt idx="5">
                          <c:v>2012</c:v>
                        </c:pt>
                      </c:lvl>
                    </c:multiLvlStrCache>
                  </c:multiLvlStrRef>
                </c:cat>
                <c:val>
                  <c:numRef>
                    <c:extLst>
                      <c:ext uri="{02D57815-91ED-43cb-92C2-25804820EDAC}">
                        <c15:formulaRef>
                          <c15:sqref>Social!$D$2:$D$11</c15:sqref>
                        </c15:formulaRef>
                      </c:ext>
                    </c:extLst>
                    <c:numCache>
                      <c:formatCode>General</c:formatCode>
                      <c:ptCount val="10"/>
                      <c:pt idx="0">
                        <c:v>0.22615333600000001</c:v>
                      </c:pt>
                      <c:pt idx="1">
                        <c:v>0.70077811000000001</c:v>
                      </c:pt>
                      <c:pt idx="2">
                        <c:v>2.7318656E-2</c:v>
                      </c:pt>
                      <c:pt idx="3">
                        <c:v>9.4626989999999998E-3</c:v>
                      </c:pt>
                      <c:pt idx="4">
                        <c:v>3.6287199999999999E-2</c:v>
                      </c:pt>
                      <c:pt idx="5">
                        <c:v>0.22560448899999999</c:v>
                      </c:pt>
                      <c:pt idx="6">
                        <c:v>0.703340839</c:v>
                      </c:pt>
                      <c:pt idx="7">
                        <c:v>2.4238620999999998E-2</c:v>
                      </c:pt>
                      <c:pt idx="8">
                        <c:v>1.0262468E-2</c:v>
                      </c:pt>
                      <c:pt idx="9">
                        <c:v>3.6553583000000001E-2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2-AC65-4642-B683-B0E0592F89FB}"/>
                  </c:ext>
                </c:extLst>
              </c15:ser>
            </c15:filteredBarSeries>
            <c15:filteredBarSeries>
              <c15:ser>
                <c:idx val="3"/>
                <c:order val="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Social!$F$1</c15:sqref>
                        </c15:formulaRef>
                      </c:ext>
                    </c:extLst>
                    <c:strCache>
                      <c:ptCount val="1"/>
                      <c:pt idx="0">
                        <c:v>OBSERVED - PREDICTION</c:v>
                      </c:pt>
                    </c:strCache>
                  </c:strRef>
                </c:tx>
                <c:spPr>
                  <a:solidFill>
                    <a:schemeClr val="accent4"/>
                  </a:solidFill>
                  <a:ln>
                    <a:noFill/>
                  </a:ln>
                  <a:effectLst/>
                </c:spPr>
                <c:invertIfNegative val="0"/>
                <c:cat>
                  <c:multiLvl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Social!$A$2:$B$11</c15:sqref>
                        </c15:formulaRef>
                      </c:ext>
                    </c:extLst>
                    <c:multiLvlStrCache>
                      <c:ptCount val="10"/>
                      <c:lvl>
                        <c:pt idx="0">
                          <c:v>Never Married</c:v>
                        </c:pt>
                        <c:pt idx="1">
                          <c:v>Married</c:v>
                        </c:pt>
                        <c:pt idx="2">
                          <c:v>Seperated</c:v>
                        </c:pt>
                        <c:pt idx="3">
                          <c:v>Divorcee</c:v>
                        </c:pt>
                        <c:pt idx="4">
                          <c:v>Widowed/Widower</c:v>
                        </c:pt>
                        <c:pt idx="5">
                          <c:v>Never Married</c:v>
                        </c:pt>
                        <c:pt idx="6">
                          <c:v>Married</c:v>
                        </c:pt>
                        <c:pt idx="7">
                          <c:v>Seperated</c:v>
                        </c:pt>
                        <c:pt idx="8">
                          <c:v>Divorcee</c:v>
                        </c:pt>
                        <c:pt idx="9">
                          <c:v>Widowed/Widower</c:v>
                        </c:pt>
                      </c:lvl>
                      <c:lvl>
                        <c:pt idx="0">
                          <c:v>2011</c:v>
                        </c:pt>
                        <c:pt idx="5">
                          <c:v>2012</c:v>
                        </c:pt>
                      </c:lvl>
                    </c:multiLvlStrCache>
                  </c:multiLvl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Social!$F$2:$F$11</c15:sqref>
                        </c15:formulaRef>
                      </c:ext>
                    </c:extLst>
                    <c:numCache>
                      <c:formatCode>General</c:formatCode>
                      <c:ptCount val="10"/>
                      <c:pt idx="0">
                        <c:v>441</c:v>
                      </c:pt>
                      <c:pt idx="1">
                        <c:v>5424</c:v>
                      </c:pt>
                      <c:pt idx="2">
                        <c:v>639</c:v>
                      </c:pt>
                      <c:pt idx="3">
                        <c:v>702</c:v>
                      </c:pt>
                      <c:pt idx="4">
                        <c:v>684</c:v>
                      </c:pt>
                      <c:pt idx="5">
                        <c:v>759</c:v>
                      </c:pt>
                      <c:pt idx="6">
                        <c:v>6171</c:v>
                      </c:pt>
                      <c:pt idx="7">
                        <c:v>1902</c:v>
                      </c:pt>
                      <c:pt idx="8">
                        <c:v>381</c:v>
                      </c:pt>
                      <c:pt idx="9">
                        <c:v>591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3-AC65-4642-B683-B0E0592F89FB}"/>
                  </c:ext>
                </c:extLst>
              </c15:ser>
            </c15:filteredBarSeries>
          </c:ext>
        </c:extLst>
      </c:barChart>
      <c:catAx>
        <c:axId val="53564990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accent2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dirty="0">
                    <a:solidFill>
                      <a:schemeClr val="accent2">
                        <a:lumMod val="50000"/>
                      </a:schemeClr>
                    </a:solidFill>
                  </a:rPr>
                  <a:t>YEARS</a:t>
                </a:r>
                <a:r>
                  <a:rPr lang="en-US" sz="1200" baseline="0" dirty="0">
                    <a:solidFill>
                      <a:schemeClr val="accent2">
                        <a:lumMod val="50000"/>
                      </a:schemeClr>
                    </a:solidFill>
                  </a:rPr>
                  <a:t> WITH SOCIAL CATEGORIES</a:t>
                </a:r>
                <a:endParaRPr lang="en-US" sz="1200" dirty="0">
                  <a:solidFill>
                    <a:schemeClr val="accent2">
                      <a:lumMod val="50000"/>
                    </a:schemeClr>
                  </a:solidFill>
                </a:endParaRPr>
              </a:p>
            </c:rich>
          </c:tx>
          <c:layout>
            <c:manualLayout>
              <c:xMode val="edge"/>
              <c:yMode val="edge"/>
              <c:x val="0.40541669418142701"/>
              <c:y val="0.9207716581869498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accent2">
                      <a:lumMod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0" normalizeH="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3690639"/>
        <c:crosses val="autoZero"/>
        <c:auto val="1"/>
        <c:lblAlgn val="ctr"/>
        <c:lblOffset val="100"/>
        <c:noMultiLvlLbl val="0"/>
      </c:catAx>
      <c:valAx>
        <c:axId val="5636906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dirty="0">
                    <a:solidFill>
                      <a:schemeClr val="accent5">
                        <a:lumMod val="50000"/>
                      </a:schemeClr>
                    </a:solidFill>
                  </a:rPr>
                  <a:t>DEATHS</a:t>
                </a:r>
              </a:p>
            </c:rich>
          </c:tx>
          <c:layout>
            <c:manualLayout>
              <c:xMode val="edge"/>
              <c:yMode val="edge"/>
              <c:x val="2.9831907891233266E-2"/>
              <c:y val="0.4482841279650050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5649903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6350" cap="flat" cmpd="sng" algn="ctr">
            <a:solidFill>
              <a:schemeClr val="dk1"/>
            </a:solidFill>
            <a:prstDash val="solid"/>
            <a:miter lim="800000"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8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12700" cap="flat" cmpd="sng" algn="ctr">
      <a:solidFill>
        <a:schemeClr val="dk1"/>
      </a:solidFill>
      <a:prstDash val="solid"/>
      <a:miter lim="800000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sz="1600" dirty="0">
                <a:solidFill>
                  <a:schemeClr val="tx1"/>
                </a:solidFill>
                <a:latin typeface="+mn-lt"/>
              </a:rPr>
              <a:t>TESTING DATASET WITH PREDICTIONS FOR EDUCATION CATAEGORY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Educational!$C$1</c:f>
              <c:strCache>
                <c:ptCount val="1"/>
                <c:pt idx="0">
                  <c:v>TOTAL-DEATHS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multiLvlStrRef>
              <c:f>Educational!$A$2:$B$17</c:f>
              <c:multiLvlStrCache>
                <c:ptCount val="16"/>
                <c:lvl>
                  <c:pt idx="0">
                    <c:v>No Education</c:v>
                  </c:pt>
                  <c:pt idx="1">
                    <c:v>Primary</c:v>
                  </c:pt>
                  <c:pt idx="2">
                    <c:v>Middle</c:v>
                  </c:pt>
                  <c:pt idx="3">
                    <c:v>Matriculate/Secondary</c:v>
                  </c:pt>
                  <c:pt idx="4">
                    <c:v>Hr. Secondary</c:v>
                  </c:pt>
                  <c:pt idx="5">
                    <c:v>Diploma</c:v>
                  </c:pt>
                  <c:pt idx="6">
                    <c:v>Graduate</c:v>
                  </c:pt>
                  <c:pt idx="7">
                    <c:v>Post-Grad or above</c:v>
                  </c:pt>
                  <c:pt idx="8">
                    <c:v>No Education</c:v>
                  </c:pt>
                  <c:pt idx="9">
                    <c:v>Primary</c:v>
                  </c:pt>
                  <c:pt idx="10">
                    <c:v>Middle</c:v>
                  </c:pt>
                  <c:pt idx="11">
                    <c:v>Matriculate/Secondary</c:v>
                  </c:pt>
                  <c:pt idx="12">
                    <c:v>Hr. Secondary</c:v>
                  </c:pt>
                  <c:pt idx="13">
                    <c:v>Diploma</c:v>
                  </c:pt>
                  <c:pt idx="14">
                    <c:v>Graduate</c:v>
                  </c:pt>
                  <c:pt idx="15">
                    <c:v>Post-Grad or above</c:v>
                  </c:pt>
                </c:lvl>
                <c:lvl>
                  <c:pt idx="0">
                    <c:v>2011</c:v>
                  </c:pt>
                  <c:pt idx="8">
                    <c:v>2012</c:v>
                  </c:pt>
                </c:lvl>
              </c:multiLvlStrCache>
            </c:multiLvlStrRef>
          </c:cat>
          <c:val>
            <c:numRef>
              <c:f>Educational!$C$2:$C$17</c:f>
              <c:numCache>
                <c:formatCode>General</c:formatCode>
                <c:ptCount val="16"/>
                <c:pt idx="0">
                  <c:v>160880</c:v>
                </c:pt>
                <c:pt idx="1">
                  <c:v>62341</c:v>
                </c:pt>
                <c:pt idx="2">
                  <c:v>42231</c:v>
                </c:pt>
                <c:pt idx="3">
                  <c:v>36198</c:v>
                </c:pt>
                <c:pt idx="4">
                  <c:v>28154</c:v>
                </c:pt>
                <c:pt idx="5">
                  <c:v>38209</c:v>
                </c:pt>
                <c:pt idx="6">
                  <c:v>22121</c:v>
                </c:pt>
                <c:pt idx="7">
                  <c:v>16088</c:v>
                </c:pt>
                <c:pt idx="8">
                  <c:v>166996</c:v>
                </c:pt>
                <c:pt idx="9">
                  <c:v>48288</c:v>
                </c:pt>
                <c:pt idx="10">
                  <c:v>38228</c:v>
                </c:pt>
                <c:pt idx="11">
                  <c:v>24144</c:v>
                </c:pt>
                <c:pt idx="12">
                  <c:v>26156</c:v>
                </c:pt>
                <c:pt idx="13">
                  <c:v>26156</c:v>
                </c:pt>
                <c:pt idx="14">
                  <c:v>18108</c:v>
                </c:pt>
                <c:pt idx="15">
                  <c:v>26156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5D9-47DD-949E-A1B748B1EA8F}"/>
            </c:ext>
          </c:extLst>
        </c:ser>
        <c:ser>
          <c:idx val="2"/>
          <c:order val="2"/>
          <c:tx>
            <c:strRef>
              <c:f>Educational!$E$1</c:f>
              <c:strCache>
                <c:ptCount val="1"/>
                <c:pt idx="0">
                  <c:v>PREDICTED-DEATHS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multiLvlStrRef>
              <c:f>Educational!$A$2:$B$17</c:f>
              <c:multiLvlStrCache>
                <c:ptCount val="16"/>
                <c:lvl>
                  <c:pt idx="0">
                    <c:v>No Education</c:v>
                  </c:pt>
                  <c:pt idx="1">
                    <c:v>Primary</c:v>
                  </c:pt>
                  <c:pt idx="2">
                    <c:v>Middle</c:v>
                  </c:pt>
                  <c:pt idx="3">
                    <c:v>Matriculate/Secondary</c:v>
                  </c:pt>
                  <c:pt idx="4">
                    <c:v>Hr. Secondary</c:v>
                  </c:pt>
                  <c:pt idx="5">
                    <c:v>Diploma</c:v>
                  </c:pt>
                  <c:pt idx="6">
                    <c:v>Graduate</c:v>
                  </c:pt>
                  <c:pt idx="7">
                    <c:v>Post-Grad or above</c:v>
                  </c:pt>
                  <c:pt idx="8">
                    <c:v>No Education</c:v>
                  </c:pt>
                  <c:pt idx="9">
                    <c:v>Primary</c:v>
                  </c:pt>
                  <c:pt idx="10">
                    <c:v>Middle</c:v>
                  </c:pt>
                  <c:pt idx="11">
                    <c:v>Matriculate/Secondary</c:v>
                  </c:pt>
                  <c:pt idx="12">
                    <c:v>Hr. Secondary</c:v>
                  </c:pt>
                  <c:pt idx="13">
                    <c:v>Diploma</c:v>
                  </c:pt>
                  <c:pt idx="14">
                    <c:v>Graduate</c:v>
                  </c:pt>
                  <c:pt idx="15">
                    <c:v>Post-Grad or above</c:v>
                  </c:pt>
                </c:lvl>
                <c:lvl>
                  <c:pt idx="0">
                    <c:v>2011</c:v>
                  </c:pt>
                  <c:pt idx="8">
                    <c:v>2012</c:v>
                  </c:pt>
                </c:lvl>
              </c:multiLvlStrCache>
            </c:multiLvlStrRef>
          </c:cat>
          <c:val>
            <c:numRef>
              <c:f>Educational!$E$2:$E$17</c:f>
              <c:numCache>
                <c:formatCode>General</c:formatCode>
                <c:ptCount val="16"/>
                <c:pt idx="0">
                  <c:v>162810</c:v>
                </c:pt>
                <c:pt idx="1">
                  <c:v>54270</c:v>
                </c:pt>
                <c:pt idx="2">
                  <c:v>38190</c:v>
                </c:pt>
                <c:pt idx="3">
                  <c:v>40200</c:v>
                </c:pt>
                <c:pt idx="4">
                  <c:v>32160</c:v>
                </c:pt>
                <c:pt idx="5">
                  <c:v>24120</c:v>
                </c:pt>
                <c:pt idx="6">
                  <c:v>20100</c:v>
                </c:pt>
                <c:pt idx="7">
                  <c:v>20100</c:v>
                </c:pt>
                <c:pt idx="8">
                  <c:v>162810</c:v>
                </c:pt>
                <c:pt idx="9">
                  <c:v>54270</c:v>
                </c:pt>
                <c:pt idx="10">
                  <c:v>38190</c:v>
                </c:pt>
                <c:pt idx="11">
                  <c:v>40200</c:v>
                </c:pt>
                <c:pt idx="12">
                  <c:v>32160</c:v>
                </c:pt>
                <c:pt idx="13">
                  <c:v>24120</c:v>
                </c:pt>
                <c:pt idx="14">
                  <c:v>20100</c:v>
                </c:pt>
                <c:pt idx="15">
                  <c:v>20100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5D9-47DD-949E-A1B748B1EA8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551520079"/>
        <c:axId val="541439087"/>
        <c:extLst>
          <c:ext xmlns:c15="http://schemas.microsoft.com/office/drawing/2012/chart" uri="{02D57815-91ED-43cb-92C2-25804820EDAC}">
            <c15:filteredBar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Educational!$D$1</c15:sqref>
                        </c15:formulaRef>
                      </c:ext>
                    </c:extLst>
                    <c:strCache>
                      <c:ptCount val="1"/>
                      <c:pt idx="0">
                        <c:v>PROBABILITY</c:v>
                      </c:pt>
                    </c:strCache>
                  </c:strRef>
                </c:tx>
                <c:spPr>
                  <a:solidFill>
                    <a:schemeClr val="accent2"/>
                  </a:solidFill>
                  <a:ln>
                    <a:noFill/>
                  </a:ln>
                  <a:effectLst/>
                </c:spPr>
                <c:invertIfNegative val="0"/>
                <c:cat>
                  <c:multiLvlStrRef>
                    <c:extLst>
                      <c:ext uri="{02D57815-91ED-43cb-92C2-25804820EDAC}">
                        <c15:formulaRef>
                          <c15:sqref>Educational!$A$2:$B$17</c15:sqref>
                        </c15:formulaRef>
                      </c:ext>
                    </c:extLst>
                    <c:multiLvlStrCache>
                      <c:ptCount val="16"/>
                      <c:lvl>
                        <c:pt idx="0">
                          <c:v>No Education</c:v>
                        </c:pt>
                        <c:pt idx="1">
                          <c:v>Primary</c:v>
                        </c:pt>
                        <c:pt idx="2">
                          <c:v>Middle</c:v>
                        </c:pt>
                        <c:pt idx="3">
                          <c:v>Matriculate/Secondary</c:v>
                        </c:pt>
                        <c:pt idx="4">
                          <c:v>Hr. Secondary</c:v>
                        </c:pt>
                        <c:pt idx="5">
                          <c:v>Diploma</c:v>
                        </c:pt>
                        <c:pt idx="6">
                          <c:v>Graduate</c:v>
                        </c:pt>
                        <c:pt idx="7">
                          <c:v>Post-Grad or above</c:v>
                        </c:pt>
                        <c:pt idx="8">
                          <c:v>No Education</c:v>
                        </c:pt>
                        <c:pt idx="9">
                          <c:v>Primary</c:v>
                        </c:pt>
                        <c:pt idx="10">
                          <c:v>Middle</c:v>
                        </c:pt>
                        <c:pt idx="11">
                          <c:v>Matriculate/Secondary</c:v>
                        </c:pt>
                        <c:pt idx="12">
                          <c:v>Hr. Secondary</c:v>
                        </c:pt>
                        <c:pt idx="13">
                          <c:v>Diploma</c:v>
                        </c:pt>
                        <c:pt idx="14">
                          <c:v>Graduate</c:v>
                        </c:pt>
                        <c:pt idx="15">
                          <c:v>Post-Grad or above</c:v>
                        </c:pt>
                      </c:lvl>
                      <c:lvl>
                        <c:pt idx="0">
                          <c:v>2011</c:v>
                        </c:pt>
                        <c:pt idx="8">
                          <c:v>2012</c:v>
                        </c:pt>
                      </c:lvl>
                    </c:multiLvlStrCache>
                  </c:multiLvlStrRef>
                </c:cat>
                <c:val>
                  <c:numRef>
                    <c:extLst>
                      <c:ext uri="{02D57815-91ED-43cb-92C2-25804820EDAC}">
                        <c15:formulaRef>
                          <c15:sqref>Educational!$D$2:$D$17</c15:sqref>
                        </c15:formulaRef>
                      </c:ext>
                    </c:extLst>
                    <c:numCache>
                      <c:formatCode>General</c:formatCode>
                      <c:ptCount val="16"/>
                      <c:pt idx="0">
                        <c:v>0.39603960399999999</c:v>
                      </c:pt>
                      <c:pt idx="1">
                        <c:v>0.153465347</c:v>
                      </c:pt>
                      <c:pt idx="2">
                        <c:v>0.103960396</c:v>
                      </c:pt>
                      <c:pt idx="3">
                        <c:v>8.9108910999999999E-2</c:v>
                      </c:pt>
                      <c:pt idx="4">
                        <c:v>6.9306931000000002E-2</c:v>
                      </c:pt>
                      <c:pt idx="5">
                        <c:v>9.4059405999999998E-2</c:v>
                      </c:pt>
                      <c:pt idx="6">
                        <c:v>5.4455445999999998E-2</c:v>
                      </c:pt>
                      <c:pt idx="7">
                        <c:v>3.9603960000000001E-2</c:v>
                      </c:pt>
                      <c:pt idx="8">
                        <c:v>0.44623655899999998</c:v>
                      </c:pt>
                      <c:pt idx="9">
                        <c:v>0.12903225800000001</c:v>
                      </c:pt>
                      <c:pt idx="10">
                        <c:v>0.102150538</c:v>
                      </c:pt>
                      <c:pt idx="11">
                        <c:v>6.4516129000000005E-2</c:v>
                      </c:pt>
                      <c:pt idx="12">
                        <c:v>6.9892472999999997E-2</c:v>
                      </c:pt>
                      <c:pt idx="13">
                        <c:v>6.9892472999999997E-2</c:v>
                      </c:pt>
                      <c:pt idx="14">
                        <c:v>4.8387096999999997E-2</c:v>
                      </c:pt>
                      <c:pt idx="15">
                        <c:v>6.9892472999999997E-2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2-95D9-47DD-949E-A1B748B1EA8F}"/>
                  </c:ext>
                </c:extLst>
              </c15:ser>
            </c15:filteredBarSeries>
            <c15:filteredBarSeries>
              <c15:ser>
                <c:idx val="3"/>
                <c:order val="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Educational!$F$1</c15:sqref>
                        </c15:formulaRef>
                      </c:ext>
                    </c:extLst>
                    <c:strCache>
                      <c:ptCount val="1"/>
                      <c:pt idx="0">
                        <c:v>OBSERVED-PREDICTED</c:v>
                      </c:pt>
                    </c:strCache>
                  </c:strRef>
                </c:tx>
                <c:spPr>
                  <a:solidFill>
                    <a:schemeClr val="accent4"/>
                  </a:solidFill>
                  <a:ln>
                    <a:noFill/>
                  </a:ln>
                  <a:effectLst/>
                </c:spPr>
                <c:invertIfNegative val="0"/>
                <c:cat>
                  <c:multiLvl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Educational!$A$2:$B$17</c15:sqref>
                        </c15:formulaRef>
                      </c:ext>
                    </c:extLst>
                    <c:multiLvlStrCache>
                      <c:ptCount val="16"/>
                      <c:lvl>
                        <c:pt idx="0">
                          <c:v>No Education</c:v>
                        </c:pt>
                        <c:pt idx="1">
                          <c:v>Primary</c:v>
                        </c:pt>
                        <c:pt idx="2">
                          <c:v>Middle</c:v>
                        </c:pt>
                        <c:pt idx="3">
                          <c:v>Matriculate/Secondary</c:v>
                        </c:pt>
                        <c:pt idx="4">
                          <c:v>Hr. Secondary</c:v>
                        </c:pt>
                        <c:pt idx="5">
                          <c:v>Diploma</c:v>
                        </c:pt>
                        <c:pt idx="6">
                          <c:v>Graduate</c:v>
                        </c:pt>
                        <c:pt idx="7">
                          <c:v>Post-Grad or above</c:v>
                        </c:pt>
                        <c:pt idx="8">
                          <c:v>No Education</c:v>
                        </c:pt>
                        <c:pt idx="9">
                          <c:v>Primary</c:v>
                        </c:pt>
                        <c:pt idx="10">
                          <c:v>Middle</c:v>
                        </c:pt>
                        <c:pt idx="11">
                          <c:v>Matriculate/Secondary</c:v>
                        </c:pt>
                        <c:pt idx="12">
                          <c:v>Hr. Secondary</c:v>
                        </c:pt>
                        <c:pt idx="13">
                          <c:v>Diploma</c:v>
                        </c:pt>
                        <c:pt idx="14">
                          <c:v>Graduate</c:v>
                        </c:pt>
                        <c:pt idx="15">
                          <c:v>Post-Grad or above</c:v>
                        </c:pt>
                      </c:lvl>
                      <c:lvl>
                        <c:pt idx="0">
                          <c:v>2011</c:v>
                        </c:pt>
                        <c:pt idx="8">
                          <c:v>2012</c:v>
                        </c:pt>
                      </c:lvl>
                    </c:multiLvlStrCache>
                  </c:multiLvl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Educational!$F$2:$F$17</c15:sqref>
                        </c15:formulaRef>
                      </c:ext>
                    </c:extLst>
                    <c:numCache>
                      <c:formatCode>General</c:formatCode>
                      <c:ptCount val="16"/>
                      <c:pt idx="0">
                        <c:v>1930</c:v>
                      </c:pt>
                      <c:pt idx="1">
                        <c:v>8071</c:v>
                      </c:pt>
                      <c:pt idx="2">
                        <c:v>4041</c:v>
                      </c:pt>
                      <c:pt idx="3">
                        <c:v>4002</c:v>
                      </c:pt>
                      <c:pt idx="4">
                        <c:v>4006</c:v>
                      </c:pt>
                      <c:pt idx="5">
                        <c:v>14089</c:v>
                      </c:pt>
                      <c:pt idx="6">
                        <c:v>2021</c:v>
                      </c:pt>
                      <c:pt idx="7">
                        <c:v>4012</c:v>
                      </c:pt>
                      <c:pt idx="8">
                        <c:v>4186</c:v>
                      </c:pt>
                      <c:pt idx="9">
                        <c:v>5982</c:v>
                      </c:pt>
                      <c:pt idx="10">
                        <c:v>38</c:v>
                      </c:pt>
                      <c:pt idx="11">
                        <c:v>16056</c:v>
                      </c:pt>
                      <c:pt idx="12">
                        <c:v>6004</c:v>
                      </c:pt>
                      <c:pt idx="13">
                        <c:v>2036</c:v>
                      </c:pt>
                      <c:pt idx="14">
                        <c:v>1992</c:v>
                      </c:pt>
                      <c:pt idx="15">
                        <c:v>6056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3-95D9-47DD-949E-A1B748B1EA8F}"/>
                  </c:ext>
                </c:extLst>
              </c15:ser>
            </c15:filteredBarSeries>
          </c:ext>
        </c:extLst>
      </c:barChart>
      <c:catAx>
        <c:axId val="55152007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>
                    <a:solidFill>
                      <a:schemeClr val="accent2">
                        <a:lumMod val="50000"/>
                      </a:schemeClr>
                    </a:solidFill>
                  </a:rPr>
                  <a:t>YEARS WITH  EDUCATIONAL CATAEGORIES</a:t>
                </a:r>
              </a:p>
            </c:rich>
          </c:tx>
          <c:layout>
            <c:manualLayout>
              <c:xMode val="edge"/>
              <c:yMode val="edge"/>
              <c:x val="0.38216375344769343"/>
              <c:y val="0.9163140643600484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1439087"/>
        <c:crosses val="autoZero"/>
        <c:auto val="1"/>
        <c:lblAlgn val="ctr"/>
        <c:lblOffset val="100"/>
        <c:noMultiLvlLbl val="0"/>
      </c:catAx>
      <c:valAx>
        <c:axId val="5414390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dirty="0">
                    <a:solidFill>
                      <a:schemeClr val="accent5">
                        <a:lumMod val="50000"/>
                      </a:schemeClr>
                    </a:solidFill>
                  </a:rPr>
                  <a:t> DEATHS</a:t>
                </a:r>
              </a:p>
            </c:rich>
          </c:tx>
          <c:layout>
            <c:manualLayout>
              <c:xMode val="edge"/>
              <c:yMode val="edge"/>
              <c:x val="1.9425706749249379E-2"/>
              <c:y val="0.4613742515278068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1520079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6350" cap="flat" cmpd="sng" algn="ctr">
            <a:solidFill>
              <a:schemeClr val="dk1"/>
            </a:solidFill>
            <a:prstDash val="solid"/>
            <a:miter lim="800000"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064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7230962894101627"/>
          <c:y val="0.95229493086425476"/>
          <c:w val="0.25324222720422324"/>
          <c:h val="3.990500504624225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TESTING DATASET WITH PREDICTIONS FOR PROFESSIONAL CATAEGORY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Professional!$C$1</c:f>
              <c:strCache>
                <c:ptCount val="1"/>
                <c:pt idx="0">
                  <c:v>TOTAL-DEATHS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multiLvlStrRef>
              <c:f>Professional!$A$2:$B$11</c:f>
              <c:multiLvlStrCache>
                <c:ptCount val="10"/>
                <c:lvl>
                  <c:pt idx="0">
                    <c:v>Unemployed</c:v>
                  </c:pt>
                  <c:pt idx="1">
                    <c:v>Farming/Agriculture</c:v>
                  </c:pt>
                  <c:pt idx="2">
                    <c:v>Government Service</c:v>
                  </c:pt>
                  <c:pt idx="3">
                    <c:v>Private Sector</c:v>
                  </c:pt>
                  <c:pt idx="4">
                    <c:v>Self-Employed or Other Activity</c:v>
                  </c:pt>
                  <c:pt idx="5">
                    <c:v>Unemployed</c:v>
                  </c:pt>
                  <c:pt idx="6">
                    <c:v>Farming/Agriculture</c:v>
                  </c:pt>
                  <c:pt idx="7">
                    <c:v>Government Service</c:v>
                  </c:pt>
                  <c:pt idx="8">
                    <c:v>Private Sector</c:v>
                  </c:pt>
                  <c:pt idx="9">
                    <c:v>Self-Employed or Other Activity</c:v>
                  </c:pt>
                </c:lvl>
                <c:lvl>
                  <c:pt idx="0">
                    <c:v>2011</c:v>
                  </c:pt>
                  <c:pt idx="5">
                    <c:v>2012</c:v>
                  </c:pt>
                </c:lvl>
              </c:multiLvlStrCache>
            </c:multiLvlStrRef>
          </c:cat>
          <c:val>
            <c:numRef>
              <c:f>Professional!$C$2:$C$11</c:f>
              <c:numCache>
                <c:formatCode>General</c:formatCode>
                <c:ptCount val="10"/>
                <c:pt idx="0">
                  <c:v>43568</c:v>
                </c:pt>
                <c:pt idx="1">
                  <c:v>14027</c:v>
                </c:pt>
                <c:pt idx="2">
                  <c:v>4310</c:v>
                </c:pt>
                <c:pt idx="3">
                  <c:v>11172</c:v>
                </c:pt>
                <c:pt idx="4">
                  <c:v>61742</c:v>
                </c:pt>
                <c:pt idx="5">
                  <c:v>38318</c:v>
                </c:pt>
                <c:pt idx="6">
                  <c:v>13754</c:v>
                </c:pt>
                <c:pt idx="7">
                  <c:v>3776</c:v>
                </c:pt>
                <c:pt idx="8">
                  <c:v>11273</c:v>
                </c:pt>
                <c:pt idx="9">
                  <c:v>53344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1E7-4770-B50B-9973E2547559}"/>
            </c:ext>
          </c:extLst>
        </c:ser>
        <c:ser>
          <c:idx val="2"/>
          <c:order val="2"/>
          <c:tx>
            <c:strRef>
              <c:f>Professional!$E$1</c:f>
              <c:strCache>
                <c:ptCount val="1"/>
                <c:pt idx="0">
                  <c:v>PREDICTED-DEATHS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multiLvlStrRef>
              <c:f>Professional!$A$2:$B$11</c:f>
              <c:multiLvlStrCache>
                <c:ptCount val="10"/>
                <c:lvl>
                  <c:pt idx="0">
                    <c:v>Unemployed</c:v>
                  </c:pt>
                  <c:pt idx="1">
                    <c:v>Farming/Agriculture</c:v>
                  </c:pt>
                  <c:pt idx="2">
                    <c:v>Government Service</c:v>
                  </c:pt>
                  <c:pt idx="3">
                    <c:v>Private Sector</c:v>
                  </c:pt>
                  <c:pt idx="4">
                    <c:v>Self-Employed or Other Activity</c:v>
                  </c:pt>
                  <c:pt idx="5">
                    <c:v>Unemployed</c:v>
                  </c:pt>
                  <c:pt idx="6">
                    <c:v>Farming/Agriculture</c:v>
                  </c:pt>
                  <c:pt idx="7">
                    <c:v>Government Service</c:v>
                  </c:pt>
                  <c:pt idx="8">
                    <c:v>Private Sector</c:v>
                  </c:pt>
                  <c:pt idx="9">
                    <c:v>Self-Employed or Other Activity</c:v>
                  </c:pt>
                </c:lvl>
                <c:lvl>
                  <c:pt idx="0">
                    <c:v>2011</c:v>
                  </c:pt>
                  <c:pt idx="5">
                    <c:v>2012</c:v>
                  </c:pt>
                </c:lvl>
              </c:multiLvlStrCache>
            </c:multiLvlStrRef>
          </c:cat>
          <c:val>
            <c:numRef>
              <c:f>Professional!$E$2:$E$11</c:f>
              <c:numCache>
                <c:formatCode>General</c:formatCode>
                <c:ptCount val="10"/>
                <c:pt idx="0">
                  <c:v>43368</c:v>
                </c:pt>
                <c:pt idx="1">
                  <c:v>15964</c:v>
                </c:pt>
                <c:pt idx="2">
                  <c:v>4742</c:v>
                </c:pt>
                <c:pt idx="3">
                  <c:v>10502</c:v>
                </c:pt>
                <c:pt idx="4">
                  <c:v>59954</c:v>
                </c:pt>
                <c:pt idx="5">
                  <c:v>43368</c:v>
                </c:pt>
                <c:pt idx="6">
                  <c:v>15964</c:v>
                </c:pt>
                <c:pt idx="7">
                  <c:v>4742</c:v>
                </c:pt>
                <c:pt idx="8">
                  <c:v>10502</c:v>
                </c:pt>
                <c:pt idx="9">
                  <c:v>59954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1E7-4770-B50B-9973E254755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560486031"/>
        <c:axId val="551241231"/>
        <c:extLst>
          <c:ext xmlns:c15="http://schemas.microsoft.com/office/drawing/2012/chart" uri="{02D57815-91ED-43cb-92C2-25804820EDAC}">
            <c15:filteredBar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Professional!$D$1</c15:sqref>
                        </c15:formulaRef>
                      </c:ext>
                    </c:extLst>
                    <c:strCache>
                      <c:ptCount val="1"/>
                      <c:pt idx="0">
                        <c:v>PROBABILITY</c:v>
                      </c:pt>
                    </c:strCache>
                  </c:strRef>
                </c:tx>
                <c:spPr>
                  <a:solidFill>
                    <a:schemeClr val="accent2"/>
                  </a:solidFill>
                  <a:ln>
                    <a:noFill/>
                  </a:ln>
                  <a:effectLst/>
                </c:spPr>
                <c:invertIfNegative val="0"/>
                <c:cat>
                  <c:multiLvlStrRef>
                    <c:extLst>
                      <c:ext uri="{02D57815-91ED-43cb-92C2-25804820EDAC}">
                        <c15:formulaRef>
                          <c15:sqref>Professional!$A$2:$B$11</c15:sqref>
                        </c15:formulaRef>
                      </c:ext>
                    </c:extLst>
                    <c:multiLvlStrCache>
                      <c:ptCount val="10"/>
                      <c:lvl>
                        <c:pt idx="0">
                          <c:v>Unemployed</c:v>
                        </c:pt>
                        <c:pt idx="1">
                          <c:v>Farming/Agriculture</c:v>
                        </c:pt>
                        <c:pt idx="2">
                          <c:v>Government Service</c:v>
                        </c:pt>
                        <c:pt idx="3">
                          <c:v>Private Sector</c:v>
                        </c:pt>
                        <c:pt idx="4">
                          <c:v>Self-Employed or Other Activity</c:v>
                        </c:pt>
                        <c:pt idx="5">
                          <c:v>Unemployed</c:v>
                        </c:pt>
                        <c:pt idx="6">
                          <c:v>Farming/Agriculture</c:v>
                        </c:pt>
                        <c:pt idx="7">
                          <c:v>Government Service</c:v>
                        </c:pt>
                        <c:pt idx="8">
                          <c:v>Private Sector</c:v>
                        </c:pt>
                        <c:pt idx="9">
                          <c:v>Self-Employed or Other Activity</c:v>
                        </c:pt>
                      </c:lvl>
                      <c:lvl>
                        <c:pt idx="0">
                          <c:v>2011</c:v>
                        </c:pt>
                        <c:pt idx="5">
                          <c:v>2012</c:v>
                        </c:pt>
                      </c:lvl>
                    </c:multiLvlStrCache>
                  </c:multiLvlStrRef>
                </c:cat>
                <c:val>
                  <c:numRef>
                    <c:extLst>
                      <c:ext uri="{02D57815-91ED-43cb-92C2-25804820EDAC}">
                        <c15:formulaRef>
                          <c15:sqref>Professional!$D$2:$D$11</c15:sqref>
                        </c15:formulaRef>
                      </c:ext>
                    </c:extLst>
                    <c:numCache>
                      <c:formatCode>General</c:formatCode>
                      <c:ptCount val="10"/>
                      <c:pt idx="0">
                        <c:v>0.32315919900000001</c:v>
                      </c:pt>
                      <c:pt idx="1">
                        <c:v>0.104043199</c:v>
                      </c:pt>
                      <c:pt idx="2">
                        <c:v>3.1968787999999998E-2</c:v>
                      </c:pt>
                      <c:pt idx="3">
                        <c:v>8.2866657999999996E-2</c:v>
                      </c:pt>
                      <c:pt idx="4">
                        <c:v>0.45796215699999998</c:v>
                      </c:pt>
                      <c:pt idx="5">
                        <c:v>0.31808409100000001</c:v>
                      </c:pt>
                      <c:pt idx="6">
                        <c:v>0.114174241</c:v>
                      </c:pt>
                      <c:pt idx="7">
                        <c:v>3.1345204000000002E-2</c:v>
                      </c:pt>
                      <c:pt idx="8">
                        <c:v>9.3579047999999998E-2</c:v>
                      </c:pt>
                      <c:pt idx="9">
                        <c:v>0.44281741600000002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2-31E7-4770-B50B-9973E2547559}"/>
                  </c:ext>
                </c:extLst>
              </c15:ser>
            </c15:filteredBarSeries>
            <c15:filteredBarSeries>
              <c15:ser>
                <c:idx val="3"/>
                <c:order val="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Professional!$F$1</c15:sqref>
                        </c15:formulaRef>
                      </c:ext>
                    </c:extLst>
                    <c:strCache>
                      <c:ptCount val="1"/>
                      <c:pt idx="0">
                        <c:v>OBSERVED - PREDICTION</c:v>
                      </c:pt>
                    </c:strCache>
                  </c:strRef>
                </c:tx>
                <c:spPr>
                  <a:solidFill>
                    <a:schemeClr val="accent4"/>
                  </a:solidFill>
                  <a:ln>
                    <a:noFill/>
                  </a:ln>
                  <a:effectLst/>
                </c:spPr>
                <c:invertIfNegative val="0"/>
                <c:cat>
                  <c:multiLvl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Professional!$A$2:$B$11</c15:sqref>
                        </c15:formulaRef>
                      </c:ext>
                    </c:extLst>
                    <c:multiLvlStrCache>
                      <c:ptCount val="10"/>
                      <c:lvl>
                        <c:pt idx="0">
                          <c:v>Unemployed</c:v>
                        </c:pt>
                        <c:pt idx="1">
                          <c:v>Farming/Agriculture</c:v>
                        </c:pt>
                        <c:pt idx="2">
                          <c:v>Government Service</c:v>
                        </c:pt>
                        <c:pt idx="3">
                          <c:v>Private Sector</c:v>
                        </c:pt>
                        <c:pt idx="4">
                          <c:v>Self-Employed or Other Activity</c:v>
                        </c:pt>
                        <c:pt idx="5">
                          <c:v>Unemployed</c:v>
                        </c:pt>
                        <c:pt idx="6">
                          <c:v>Farming/Agriculture</c:v>
                        </c:pt>
                        <c:pt idx="7">
                          <c:v>Government Service</c:v>
                        </c:pt>
                        <c:pt idx="8">
                          <c:v>Private Sector</c:v>
                        </c:pt>
                        <c:pt idx="9">
                          <c:v>Self-Employed or Other Activity</c:v>
                        </c:pt>
                      </c:lvl>
                      <c:lvl>
                        <c:pt idx="0">
                          <c:v>2011</c:v>
                        </c:pt>
                        <c:pt idx="5">
                          <c:v>2012</c:v>
                        </c:pt>
                      </c:lvl>
                    </c:multiLvlStrCache>
                  </c:multiLvl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Professional!$F$2:$F$11</c15:sqref>
                        </c15:formulaRef>
                      </c:ext>
                    </c:extLst>
                    <c:numCache>
                      <c:formatCode>General</c:formatCode>
                      <c:ptCount val="10"/>
                      <c:pt idx="0">
                        <c:v>200</c:v>
                      </c:pt>
                      <c:pt idx="1">
                        <c:v>1937</c:v>
                      </c:pt>
                      <c:pt idx="2">
                        <c:v>432</c:v>
                      </c:pt>
                      <c:pt idx="3">
                        <c:v>670</c:v>
                      </c:pt>
                      <c:pt idx="4">
                        <c:v>1788</c:v>
                      </c:pt>
                      <c:pt idx="5">
                        <c:v>5050</c:v>
                      </c:pt>
                      <c:pt idx="6">
                        <c:v>2210</c:v>
                      </c:pt>
                      <c:pt idx="7">
                        <c:v>966</c:v>
                      </c:pt>
                      <c:pt idx="8">
                        <c:v>771</c:v>
                      </c:pt>
                      <c:pt idx="9">
                        <c:v>6610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3-31E7-4770-B50B-9973E2547559}"/>
                  </c:ext>
                </c:extLst>
              </c15:ser>
            </c15:filteredBarSeries>
          </c:ext>
        </c:extLst>
      </c:barChart>
      <c:catAx>
        <c:axId val="56048603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YEARS AND CATAEGORY</a:t>
                </a:r>
              </a:p>
            </c:rich>
          </c:tx>
          <c:layout>
            <c:manualLayout>
              <c:xMode val="edge"/>
              <c:yMode val="edge"/>
              <c:x val="0.42693035239611959"/>
              <c:y val="0.9030903537199350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1241231"/>
        <c:crosses val="autoZero"/>
        <c:auto val="1"/>
        <c:lblAlgn val="ctr"/>
        <c:lblOffset val="100"/>
        <c:noMultiLvlLbl val="0"/>
      </c:catAx>
      <c:valAx>
        <c:axId val="5512412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DEATHS</a:t>
                </a:r>
              </a:p>
            </c:rich>
          </c:tx>
          <c:layout>
            <c:manualLayout>
              <c:xMode val="edge"/>
              <c:yMode val="edge"/>
              <c:x val="3.316402580105611E-2"/>
              <c:y val="0.4493924189627726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0486031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6350" cap="flat" cmpd="sng" algn="ctr">
            <a:solidFill>
              <a:schemeClr val="dk1"/>
            </a:solidFill>
            <a:prstDash val="solid"/>
            <a:miter lim="800000"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064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12700" cap="flat" cmpd="sng" algn="ctr">
      <a:solidFill>
        <a:schemeClr val="dk1"/>
      </a:solidFill>
      <a:prstDash val="solid"/>
      <a:miter lim="800000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8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1600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8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1600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8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1600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03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8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1600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03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303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290AD3F-9D4F-4263-9EBB-2D25D3A8917F}" type="datetimeFigureOut">
              <a:rPr lang="en-IN" smtClean="0"/>
              <a:pPr>
                <a:defRPr/>
              </a:pPr>
              <a:t>26-07-2020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2BDE41-1188-48DB-872B-ED636B9E905F}" type="slidenum">
              <a:rPr lang="en-IN" smtClean="0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6276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2D67EE0-76A7-44A6-AFC8-0A69809902E6}" type="datetimeFigureOut">
              <a:rPr lang="en-IN" smtClean="0"/>
              <a:pPr>
                <a:defRPr/>
              </a:pPr>
              <a:t>26-07-2020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D23D38-4268-40D0-B385-DBC6D5C4D070}" type="slidenum">
              <a:rPr lang="en-IN" smtClean="0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1805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9005AF3-1268-4D38-BD83-7AB02039F98B}" type="datetimeFigureOut">
              <a:rPr lang="en-IN" smtClean="0"/>
              <a:pPr>
                <a:defRPr/>
              </a:pPr>
              <a:t>26-07-2020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8789D3-7E5B-48B7-BC4B-A904FE2DFF2C}" type="slidenum">
              <a:rPr lang="en-IN" smtClean="0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792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A0218FA-7C21-4F4E-90D7-7567BB3E4C57}" type="datetimeFigureOut">
              <a:rPr lang="en-IN" smtClean="0"/>
              <a:pPr>
                <a:defRPr/>
              </a:pPr>
              <a:t>26-07-2020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71BDFE-5C97-46C0-9E26-4FFC242E904B}" type="slidenum">
              <a:rPr lang="en-IN" smtClean="0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2897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30A24CB-7311-4C80-B48A-C6F42389FD7D}" type="datetimeFigureOut">
              <a:rPr lang="en-IN" smtClean="0"/>
              <a:pPr>
                <a:defRPr/>
              </a:pPr>
              <a:t>26-07-2020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065EC4-A8D2-425C-B96C-F34452B27CA8}" type="slidenum">
              <a:rPr lang="en-IN" smtClean="0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0691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3312B62-9986-480D-A16E-1A64BDBD905B}" type="datetimeFigureOut">
              <a:rPr lang="en-IN" smtClean="0"/>
              <a:pPr>
                <a:defRPr/>
              </a:pPr>
              <a:t>26-07-2020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B36BD9-ED06-4405-BA91-C22CEAC762F0}" type="slidenum">
              <a:rPr lang="en-IN" smtClean="0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4262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18CDF35-B09F-40D2-AF5E-FFB3CBF2D5BB}" type="datetimeFigureOut">
              <a:rPr lang="en-IN" smtClean="0"/>
              <a:pPr>
                <a:defRPr/>
              </a:pPr>
              <a:t>26-07-2020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B4DD21-EC3E-41AB-95D8-27A7AB3B094E}" type="slidenum">
              <a:rPr lang="en-IN" smtClean="0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2025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B0FF203-CE1B-4E40-A9E9-5D8320489CCB}" type="datetimeFigureOut">
              <a:rPr lang="en-IN" smtClean="0"/>
              <a:pPr>
                <a:defRPr/>
              </a:pPr>
              <a:t>26-07-2020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15FFAF-E438-4FC5-81AA-E3A1D8587D58}" type="slidenum">
              <a:rPr lang="en-IN" smtClean="0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612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7781711-DE5C-4642-B294-0D85F42AAD56}" type="datetimeFigureOut">
              <a:rPr lang="en-IN" smtClean="0"/>
              <a:pPr>
                <a:defRPr/>
              </a:pPr>
              <a:t>26-07-2020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3A04990-39AA-4A27-8968-C4DC1AA02355}" type="slidenum">
              <a:rPr lang="en-IN" smtClean="0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5493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9891247-49CB-4330-A215-D96B72713E63}" type="datetimeFigureOut">
              <a:rPr lang="en-IN" smtClean="0"/>
              <a:pPr>
                <a:defRPr/>
              </a:pPr>
              <a:t>26-07-2020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DB44D9-5DE5-4EEF-8241-04A554089331}" type="slidenum">
              <a:rPr lang="en-IN" smtClean="0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6485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21A2708-A6C2-4901-86B2-F10B9D4A1015}" type="datetimeFigureOut">
              <a:rPr lang="en-IN" smtClean="0"/>
              <a:pPr>
                <a:defRPr/>
              </a:pPr>
              <a:t>26-07-2020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49B60A-C920-4D50-BFB0-0D78149B1411}" type="slidenum">
              <a:rPr lang="en-IN" smtClean="0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8121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3D35AEE4-482E-477F-9B0F-26572BD74F3F}" type="datetimeFigureOut">
              <a:rPr lang="en-IN" smtClean="0"/>
              <a:pPr>
                <a:defRPr/>
              </a:pPr>
              <a:t>26-07-2020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FD43BBB-E20F-4E8E-B256-82A8880D6A30}" type="slidenum">
              <a:rPr lang="en-IN" smtClean="0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1524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JSTOR" TargetMode="External"/><Relationship Id="rId13" Type="http://schemas.openxmlformats.org/officeDocument/2006/relationships/hyperlink" Target="https://en.wikipedia.org/wiki/International_Standard_Book_Number" TargetMode="External"/><Relationship Id="rId18" Type="http://schemas.openxmlformats.org/officeDocument/2006/relationships/hyperlink" Target="https://www.jstor.org/stable/1403452" TargetMode="External"/><Relationship Id="rId3" Type="http://schemas.openxmlformats.org/officeDocument/2006/relationships/hyperlink" Target="https://en.wikipedia.org/wiki/Digital_object_identifier" TargetMode="External"/><Relationship Id="rId21" Type="http://schemas.openxmlformats.org/officeDocument/2006/relationships/hyperlink" Target="https://citeseerx.ist.psu.edu/viewdoc/summary?doi=10.1.1.122.5901" TargetMode="External"/><Relationship Id="rId7" Type="http://schemas.openxmlformats.org/officeDocument/2006/relationships/hyperlink" Target="https://doi.org/10.2307/2290063" TargetMode="External"/><Relationship Id="rId12" Type="http://schemas.openxmlformats.org/officeDocument/2006/relationships/hyperlink" Target="https://en.wikipedia.org/wiki/Artificial_Intelligence:_A_Modern_Approach" TargetMode="External"/><Relationship Id="rId17" Type="http://schemas.openxmlformats.org/officeDocument/2006/relationships/hyperlink" Target="https://www.worldcat.org/issn/0306-7734" TargetMode="External"/><Relationship Id="rId2" Type="http://schemas.openxmlformats.org/officeDocument/2006/relationships/image" Target="../media/image2.png"/><Relationship Id="rId16" Type="http://schemas.openxmlformats.org/officeDocument/2006/relationships/hyperlink" Target="https://en.wikipedia.org/wiki/International_Standard_Serial_Number" TargetMode="External"/><Relationship Id="rId20" Type="http://schemas.openxmlformats.org/officeDocument/2006/relationships/hyperlink" Target="https://en.wikipedia.org/wiki/CiteSeerX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loudfront.escholarship.org/dist/prd/content/qt27s1d3h7/qt27s1d3h7.pdf" TargetMode="External"/><Relationship Id="rId11" Type="http://schemas.openxmlformats.org/officeDocument/2006/relationships/hyperlink" Target="https://en.wikipedia.org/wiki/Peter_Norvig" TargetMode="External"/><Relationship Id="rId5" Type="http://schemas.openxmlformats.org/officeDocument/2006/relationships/hyperlink" Target="https://doi.org/10.1177/0016986211422217" TargetMode="External"/><Relationship Id="rId15" Type="http://schemas.openxmlformats.org/officeDocument/2006/relationships/hyperlink" Target="https://doi.org/10.2307/1403452" TargetMode="External"/><Relationship Id="rId10" Type="http://schemas.openxmlformats.org/officeDocument/2006/relationships/hyperlink" Target="https://en.wikipedia.org/wiki/Stuart_J._Russell" TargetMode="External"/><Relationship Id="rId19" Type="http://schemas.openxmlformats.org/officeDocument/2006/relationships/hyperlink" Target="http://www.cs.unb.ca/profs/hzhang/publications/FLAIRS04ZhangH.pdf" TargetMode="External"/><Relationship Id="rId4" Type="http://schemas.openxmlformats.org/officeDocument/2006/relationships/hyperlink" Target="https://doi.org/10.1177/0734016807304871" TargetMode="External"/><Relationship Id="rId9" Type="http://schemas.openxmlformats.org/officeDocument/2006/relationships/hyperlink" Target="https://www.jstor.org/stable/2290063" TargetMode="External"/><Relationship Id="rId14" Type="http://schemas.openxmlformats.org/officeDocument/2006/relationships/hyperlink" Target="https://en.wikipedia.org/wiki/Special:BookSources/978-0137903955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15AA3E8-4093-489F-AF3C-D4ED4EDC67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972" y="1618675"/>
            <a:ext cx="4325564" cy="362064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4000" b="1" kern="1200" dirty="0">
                <a:solidFill>
                  <a:schemeClr val="bg1">
                    <a:lumMod val="95000"/>
                  </a:schemeClr>
                </a:solidFill>
                <a:latin typeface="+mn-lt"/>
                <a:ea typeface="+mj-ea"/>
                <a:cs typeface="+mj-cs"/>
              </a:rPr>
              <a:t>SUICIDE PREDICTION USING REGRESSION AND</a:t>
            </a:r>
            <a:br>
              <a:rPr lang="en-US" sz="4000" b="1" kern="1200">
                <a:solidFill>
                  <a:schemeClr val="bg1">
                    <a:lumMod val="95000"/>
                  </a:schemeClr>
                </a:solidFill>
                <a:latin typeface="+mn-lt"/>
                <a:ea typeface="+mj-ea"/>
                <a:cs typeface="+mj-cs"/>
              </a:rPr>
            </a:br>
            <a:r>
              <a:rPr lang="en-US" sz="4000" b="1" kern="1200">
                <a:solidFill>
                  <a:schemeClr val="bg1">
                    <a:lumMod val="95000"/>
                  </a:schemeClr>
                </a:solidFill>
                <a:latin typeface="+mn-lt"/>
                <a:ea typeface="+mj-ea"/>
                <a:cs typeface="+mj-cs"/>
              </a:rPr>
              <a:t>CLASSIFICATION MODELS</a:t>
            </a:r>
            <a:endParaRPr lang="en-US" sz="4000" b="1" kern="1200" dirty="0">
              <a:solidFill>
                <a:schemeClr val="bg1">
                  <a:lumMod val="95000"/>
                </a:schemeClr>
              </a:solidFill>
              <a:latin typeface="+mn-lt"/>
              <a:ea typeface="+mj-ea"/>
              <a:cs typeface="+mj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6B68B2-FE25-4672-9B75-DF92ACBFC1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0574" y="801866"/>
            <a:ext cx="5306084" cy="523063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000000"/>
                </a:solidFill>
              </a:rPr>
              <a:t>Submitted by</a:t>
            </a:r>
          </a:p>
          <a:p>
            <a:pPr indent="-228600" algn="l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000000"/>
                </a:solidFill>
              </a:rPr>
              <a:t>Avhishek Biswas, Roll No. – 18700316065, Year – 2019, Dept. - ECE</a:t>
            </a:r>
          </a:p>
          <a:p>
            <a:pPr indent="-228600" algn="l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000000"/>
                </a:solidFill>
              </a:rPr>
              <a:t>Deep Bhattacharya, Roll No. – 18700316058, Year – 2019, Dept. - ECE</a:t>
            </a:r>
          </a:p>
          <a:p>
            <a:pPr indent="-228600" algn="l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000000"/>
                </a:solidFill>
              </a:rPr>
              <a:t>Ananya Talukdar, Roll No. – 18700316081, Year – 2019, Dept. - ECE</a:t>
            </a:r>
          </a:p>
          <a:p>
            <a:pPr indent="-228600" algn="l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000000"/>
                </a:solidFill>
              </a:rPr>
              <a:t>Arijit Chowdhury, Roll No. – 18700316070, Year – 2019, Dept. - ECE</a:t>
            </a:r>
          </a:p>
          <a:p>
            <a:pPr indent="-228600" algn="l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>
        <p15:prstTrans prst="drape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9B9C329-949D-4C45-BD5D-1EC8EBA5BEF3}"/>
              </a:ext>
            </a:extLst>
          </p:cNvPr>
          <p:cNvSpPr txBox="1"/>
          <p:nvPr/>
        </p:nvSpPr>
        <p:spPr>
          <a:xfrm>
            <a:off x="3130867" y="2787095"/>
            <a:ext cx="6105194" cy="11088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 kern="1200" dirty="0">
                <a:solidFill>
                  <a:srgbClr val="FFFFFF"/>
                </a:solidFill>
                <a:ea typeface="+mj-ea"/>
                <a:cs typeface="+mj-cs"/>
              </a:rPr>
              <a:t>TESTING RESULTS</a:t>
            </a:r>
          </a:p>
        </p:txBody>
      </p:sp>
    </p:spTree>
    <p:extLst>
      <p:ext uri="{BB962C8B-B14F-4D97-AF65-F5344CB8AC3E}">
        <p14:creationId xmlns:p14="http://schemas.microsoft.com/office/powerpoint/2010/main" val="5658702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500">
        <p15:prstTrans prst="drape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57845966-6EFC-468A-9CC7-BAB4B95854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54372" y="0"/>
            <a:ext cx="9483256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75554383-98AF-4A47-BB65-705FAAA4B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ADAD1991-FFD1-4E94-ABAB-7560D3300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44484" y="0"/>
            <a:ext cx="7837716" cy="6858000"/>
          </a:xfrm>
          <a:custGeom>
            <a:avLst/>
            <a:gdLst>
              <a:gd name="connsiteX0" fmla="*/ 2232159 w 7837716"/>
              <a:gd name="connsiteY0" fmla="*/ 0 h 6858000"/>
              <a:gd name="connsiteX1" fmla="*/ 5605557 w 7837716"/>
              <a:gd name="connsiteY1" fmla="*/ 0 h 6858000"/>
              <a:gd name="connsiteX2" fmla="*/ 5617845 w 7837716"/>
              <a:gd name="connsiteY2" fmla="*/ 5384 h 6858000"/>
              <a:gd name="connsiteX3" fmla="*/ 7837716 w 7837716"/>
              <a:gd name="connsiteY3" fmla="*/ 3429000 h 6858000"/>
              <a:gd name="connsiteX4" fmla="*/ 5617845 w 7837716"/>
              <a:gd name="connsiteY4" fmla="*/ 6852616 h 6858000"/>
              <a:gd name="connsiteX5" fmla="*/ 5605557 w 7837716"/>
              <a:gd name="connsiteY5" fmla="*/ 6858000 h 6858000"/>
              <a:gd name="connsiteX6" fmla="*/ 2232159 w 7837716"/>
              <a:gd name="connsiteY6" fmla="*/ 6858000 h 6858000"/>
              <a:gd name="connsiteX7" fmla="*/ 2219871 w 7837716"/>
              <a:gd name="connsiteY7" fmla="*/ 6852616 h 6858000"/>
              <a:gd name="connsiteX8" fmla="*/ 0 w 7837716"/>
              <a:gd name="connsiteY8" fmla="*/ 3429000 h 6858000"/>
              <a:gd name="connsiteX9" fmla="*/ 2219871 w 7837716"/>
              <a:gd name="connsiteY9" fmla="*/ 538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837716" h="6858000">
                <a:moveTo>
                  <a:pt x="2232159" y="0"/>
                </a:moveTo>
                <a:lnTo>
                  <a:pt x="5605557" y="0"/>
                </a:lnTo>
                <a:lnTo>
                  <a:pt x="5617845" y="5384"/>
                </a:lnTo>
                <a:cubicBezTo>
                  <a:pt x="6931322" y="618789"/>
                  <a:pt x="7837716" y="1921305"/>
                  <a:pt x="7837716" y="3429000"/>
                </a:cubicBezTo>
                <a:cubicBezTo>
                  <a:pt x="7837716" y="4936696"/>
                  <a:pt x="6931322" y="6239212"/>
                  <a:pt x="5617845" y="6852616"/>
                </a:cubicBezTo>
                <a:lnTo>
                  <a:pt x="5605557" y="6858000"/>
                </a:lnTo>
                <a:lnTo>
                  <a:pt x="2232159" y="6858000"/>
                </a:lnTo>
                <a:lnTo>
                  <a:pt x="2219871" y="6852616"/>
                </a:lnTo>
                <a:cubicBezTo>
                  <a:pt x="906394" y="6239212"/>
                  <a:pt x="0" y="4936696"/>
                  <a:pt x="0" y="3429000"/>
                </a:cubicBezTo>
                <a:cubicBezTo>
                  <a:pt x="0" y="1921305"/>
                  <a:pt x="906394" y="618789"/>
                  <a:pt x="2219871" y="5384"/>
                </a:cubicBezTo>
                <a:close/>
              </a:path>
            </a:pathLst>
          </a:custGeom>
          <a:solidFill>
            <a:schemeClr val="bg1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2000"/>
                  </a:schemeClr>
                </a:gs>
                <a:gs pos="100000">
                  <a:schemeClr val="bg2">
                    <a:lumMod val="87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2BAB026D-95AC-475D-A331-DF8864492B9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85378222"/>
              </p:ext>
            </p:extLst>
          </p:nvPr>
        </p:nvGraphicFramePr>
        <p:xfrm>
          <a:off x="119270" y="256429"/>
          <a:ext cx="11903101" cy="63451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066266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57845966-6EFC-468A-9CC7-BAB4B95854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54372" y="0"/>
            <a:ext cx="9483256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75554383-98AF-4A47-BB65-705FAAA4B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ADAD1991-FFD1-4E94-ABAB-7560D3300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44484" y="0"/>
            <a:ext cx="7837716" cy="6858000"/>
          </a:xfrm>
          <a:custGeom>
            <a:avLst/>
            <a:gdLst>
              <a:gd name="connsiteX0" fmla="*/ 2232159 w 7837716"/>
              <a:gd name="connsiteY0" fmla="*/ 0 h 6858000"/>
              <a:gd name="connsiteX1" fmla="*/ 5605557 w 7837716"/>
              <a:gd name="connsiteY1" fmla="*/ 0 h 6858000"/>
              <a:gd name="connsiteX2" fmla="*/ 5617845 w 7837716"/>
              <a:gd name="connsiteY2" fmla="*/ 5384 h 6858000"/>
              <a:gd name="connsiteX3" fmla="*/ 7837716 w 7837716"/>
              <a:gd name="connsiteY3" fmla="*/ 3429000 h 6858000"/>
              <a:gd name="connsiteX4" fmla="*/ 5617845 w 7837716"/>
              <a:gd name="connsiteY4" fmla="*/ 6852616 h 6858000"/>
              <a:gd name="connsiteX5" fmla="*/ 5605557 w 7837716"/>
              <a:gd name="connsiteY5" fmla="*/ 6858000 h 6858000"/>
              <a:gd name="connsiteX6" fmla="*/ 2232159 w 7837716"/>
              <a:gd name="connsiteY6" fmla="*/ 6858000 h 6858000"/>
              <a:gd name="connsiteX7" fmla="*/ 2219871 w 7837716"/>
              <a:gd name="connsiteY7" fmla="*/ 6852616 h 6858000"/>
              <a:gd name="connsiteX8" fmla="*/ 0 w 7837716"/>
              <a:gd name="connsiteY8" fmla="*/ 3429000 h 6858000"/>
              <a:gd name="connsiteX9" fmla="*/ 2219871 w 7837716"/>
              <a:gd name="connsiteY9" fmla="*/ 538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837716" h="6858000">
                <a:moveTo>
                  <a:pt x="2232159" y="0"/>
                </a:moveTo>
                <a:lnTo>
                  <a:pt x="5605557" y="0"/>
                </a:lnTo>
                <a:lnTo>
                  <a:pt x="5617845" y="5384"/>
                </a:lnTo>
                <a:cubicBezTo>
                  <a:pt x="6931322" y="618789"/>
                  <a:pt x="7837716" y="1921305"/>
                  <a:pt x="7837716" y="3429000"/>
                </a:cubicBezTo>
                <a:cubicBezTo>
                  <a:pt x="7837716" y="4936696"/>
                  <a:pt x="6931322" y="6239212"/>
                  <a:pt x="5617845" y="6852616"/>
                </a:cubicBezTo>
                <a:lnTo>
                  <a:pt x="5605557" y="6858000"/>
                </a:lnTo>
                <a:lnTo>
                  <a:pt x="2232159" y="6858000"/>
                </a:lnTo>
                <a:lnTo>
                  <a:pt x="2219871" y="6852616"/>
                </a:lnTo>
                <a:cubicBezTo>
                  <a:pt x="906394" y="6239212"/>
                  <a:pt x="0" y="4936696"/>
                  <a:pt x="0" y="3429000"/>
                </a:cubicBezTo>
                <a:cubicBezTo>
                  <a:pt x="0" y="1921305"/>
                  <a:pt x="906394" y="618789"/>
                  <a:pt x="2219871" y="5384"/>
                </a:cubicBezTo>
                <a:close/>
              </a:path>
            </a:pathLst>
          </a:custGeom>
          <a:solidFill>
            <a:schemeClr val="bg1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2000"/>
                  </a:schemeClr>
                </a:gs>
                <a:gs pos="100000">
                  <a:schemeClr val="bg2">
                    <a:lumMod val="87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62D2423C-D8FF-4E28-BDAB-350A7F307E0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85189503"/>
              </p:ext>
            </p:extLst>
          </p:nvPr>
        </p:nvGraphicFramePr>
        <p:xfrm>
          <a:off x="177282" y="177282"/>
          <a:ext cx="11877869" cy="65127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575541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57845966-6EFC-468A-9CC7-BAB4B95854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54372" y="0"/>
            <a:ext cx="9483256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75554383-98AF-4A47-BB65-705FAAA4B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ADAD1991-FFD1-4E94-ABAB-7560D3300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44484" y="0"/>
            <a:ext cx="7837716" cy="6858000"/>
          </a:xfrm>
          <a:custGeom>
            <a:avLst/>
            <a:gdLst>
              <a:gd name="connsiteX0" fmla="*/ 2232159 w 7837716"/>
              <a:gd name="connsiteY0" fmla="*/ 0 h 6858000"/>
              <a:gd name="connsiteX1" fmla="*/ 5605557 w 7837716"/>
              <a:gd name="connsiteY1" fmla="*/ 0 h 6858000"/>
              <a:gd name="connsiteX2" fmla="*/ 5617845 w 7837716"/>
              <a:gd name="connsiteY2" fmla="*/ 5384 h 6858000"/>
              <a:gd name="connsiteX3" fmla="*/ 7837716 w 7837716"/>
              <a:gd name="connsiteY3" fmla="*/ 3429000 h 6858000"/>
              <a:gd name="connsiteX4" fmla="*/ 5617845 w 7837716"/>
              <a:gd name="connsiteY4" fmla="*/ 6852616 h 6858000"/>
              <a:gd name="connsiteX5" fmla="*/ 5605557 w 7837716"/>
              <a:gd name="connsiteY5" fmla="*/ 6858000 h 6858000"/>
              <a:gd name="connsiteX6" fmla="*/ 2232159 w 7837716"/>
              <a:gd name="connsiteY6" fmla="*/ 6858000 h 6858000"/>
              <a:gd name="connsiteX7" fmla="*/ 2219871 w 7837716"/>
              <a:gd name="connsiteY7" fmla="*/ 6852616 h 6858000"/>
              <a:gd name="connsiteX8" fmla="*/ 0 w 7837716"/>
              <a:gd name="connsiteY8" fmla="*/ 3429000 h 6858000"/>
              <a:gd name="connsiteX9" fmla="*/ 2219871 w 7837716"/>
              <a:gd name="connsiteY9" fmla="*/ 538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837716" h="6858000">
                <a:moveTo>
                  <a:pt x="2232159" y="0"/>
                </a:moveTo>
                <a:lnTo>
                  <a:pt x="5605557" y="0"/>
                </a:lnTo>
                <a:lnTo>
                  <a:pt x="5617845" y="5384"/>
                </a:lnTo>
                <a:cubicBezTo>
                  <a:pt x="6931322" y="618789"/>
                  <a:pt x="7837716" y="1921305"/>
                  <a:pt x="7837716" y="3429000"/>
                </a:cubicBezTo>
                <a:cubicBezTo>
                  <a:pt x="7837716" y="4936696"/>
                  <a:pt x="6931322" y="6239212"/>
                  <a:pt x="5617845" y="6852616"/>
                </a:cubicBezTo>
                <a:lnTo>
                  <a:pt x="5605557" y="6858000"/>
                </a:lnTo>
                <a:lnTo>
                  <a:pt x="2232159" y="6858000"/>
                </a:lnTo>
                <a:lnTo>
                  <a:pt x="2219871" y="6852616"/>
                </a:lnTo>
                <a:cubicBezTo>
                  <a:pt x="906394" y="6239212"/>
                  <a:pt x="0" y="4936696"/>
                  <a:pt x="0" y="3429000"/>
                </a:cubicBezTo>
                <a:cubicBezTo>
                  <a:pt x="0" y="1921305"/>
                  <a:pt x="906394" y="618789"/>
                  <a:pt x="2219871" y="5384"/>
                </a:cubicBezTo>
                <a:close/>
              </a:path>
            </a:pathLst>
          </a:custGeom>
          <a:solidFill>
            <a:schemeClr val="bg1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2000"/>
                  </a:schemeClr>
                </a:gs>
                <a:gs pos="100000">
                  <a:schemeClr val="bg2">
                    <a:lumMod val="87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71B5DDEB-6FA9-496F-9B37-62CEE7FD4EF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6251952"/>
              </p:ext>
            </p:extLst>
          </p:nvPr>
        </p:nvGraphicFramePr>
        <p:xfrm>
          <a:off x="270588" y="242596"/>
          <a:ext cx="11756571" cy="63914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765636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0C2D2A8-8E36-4000-9434-115EDE1842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79" y="2053641"/>
            <a:ext cx="3669161" cy="276009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b="1" kern="1200" dirty="0">
                <a:solidFill>
                  <a:srgbClr val="FFFFFF"/>
                </a:solidFill>
                <a:latin typeface="+mn-lt"/>
                <a:ea typeface="+mj-ea"/>
                <a:cs typeface="+mj-cs"/>
              </a:rPr>
              <a:t>CONCLUSION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249048-1511-4443-B155-4A21AE0036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39499" y="913184"/>
            <a:ext cx="5306084" cy="523063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The proposed method shows a high degree of accuracy in predicting the number of suicides.</a:t>
            </a:r>
          </a:p>
          <a:p>
            <a:pPr indent="-22860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</a:endParaRPr>
          </a:p>
          <a:p>
            <a:pPr indent="-22860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The method allows for identification of the sub-categories of persons who are highly at risk of committing suicide.</a:t>
            </a:r>
          </a:p>
          <a:p>
            <a:pPr indent="-22860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</a:endParaRPr>
          </a:p>
          <a:p>
            <a:pPr indent="-22860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The model can be improved in future through incorporation of classification algorithms such as SVMs and Convolutional Neural Networks.  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5956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338" name="Title 1">
            <a:extLst>
              <a:ext uri="{FF2B5EF4-FFF2-40B4-BE49-F238E27FC236}">
                <a16:creationId xmlns:a16="http://schemas.microsoft.com/office/drawing/2014/main" id="{23B918AD-6238-43AB-935D-9783CF7B4A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28914" y="1014571"/>
            <a:ext cx="9833548" cy="1089802"/>
          </a:xfrm>
        </p:spPr>
        <p:txBody>
          <a:bodyPr>
            <a:normAutofit/>
          </a:bodyPr>
          <a:lstStyle/>
          <a:p>
            <a:pPr algn="ctr"/>
            <a:r>
              <a:rPr lang="en-IN" altLang="en-US" sz="4000" b="1" dirty="0">
                <a:solidFill>
                  <a:srgbClr val="FFFFFF"/>
                </a:solidFill>
                <a:latin typeface="+mn-lt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F3E9A-F9B7-4A4A-BF07-1FD094F40D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096" y="2666472"/>
            <a:ext cx="11279504" cy="3845490"/>
          </a:xfrm>
        </p:spPr>
        <p:txBody>
          <a:bodyPr rtlCol="0">
            <a:noAutofit/>
          </a:bodyPr>
          <a:lstStyle/>
          <a:p>
            <a:pPr algn="just" fontAlgn="auto">
              <a:spcBef>
                <a:spcPts val="600"/>
              </a:spcBef>
              <a:spcAft>
                <a:spcPts val="0"/>
              </a:spcAft>
              <a:defRPr/>
            </a:pPr>
            <a:r>
              <a:rPr lang="en-IN" sz="1400" dirty="0">
                <a:solidFill>
                  <a:srgbClr val="000000"/>
                </a:solidFill>
              </a:rPr>
              <a:t>Berk, Richard A. (2007). "Regression Analysis: A Constructive Critique". Criminal Justice Review. </a:t>
            </a:r>
            <a:r>
              <a:rPr lang="en-IN" sz="1400" b="1" dirty="0">
                <a:solidFill>
                  <a:srgbClr val="000000"/>
                </a:solidFill>
              </a:rPr>
              <a:t>32</a:t>
            </a:r>
            <a:r>
              <a:rPr lang="en-IN" sz="1400" dirty="0">
                <a:solidFill>
                  <a:srgbClr val="000000"/>
                </a:solidFill>
              </a:rPr>
              <a:t> (3): 301–302. </a:t>
            </a:r>
            <a:r>
              <a:rPr lang="en-IN" sz="1400" u="sng" dirty="0">
                <a:solidFill>
                  <a:srgbClr val="000000"/>
                </a:solidFill>
                <a:hlinkClick r:id="rId3" tooltip="Digital object identifier"/>
              </a:rPr>
              <a:t>doi</a:t>
            </a:r>
            <a:r>
              <a:rPr lang="en-IN" sz="1400" dirty="0">
                <a:solidFill>
                  <a:srgbClr val="000000"/>
                </a:solidFill>
              </a:rPr>
              <a:t>:</a:t>
            </a:r>
            <a:r>
              <a:rPr lang="en-IN" sz="1400" u="sng" dirty="0">
                <a:solidFill>
                  <a:srgbClr val="000000"/>
                </a:solidFill>
                <a:hlinkClick r:id="rId4"/>
              </a:rPr>
              <a:t>10.1177/0734016807304871</a:t>
            </a:r>
            <a:r>
              <a:rPr lang="en-IN" sz="1400" dirty="0">
                <a:solidFill>
                  <a:srgbClr val="000000"/>
                </a:solidFill>
              </a:rPr>
              <a:t>.</a:t>
            </a:r>
          </a:p>
          <a:p>
            <a:pPr algn="just" fontAlgn="auto">
              <a:spcBef>
                <a:spcPts val="600"/>
              </a:spcBef>
              <a:spcAft>
                <a:spcPts val="0"/>
              </a:spcAft>
              <a:defRPr/>
            </a:pPr>
            <a:r>
              <a:rPr lang="en-US" sz="1400" dirty="0" err="1">
                <a:solidFill>
                  <a:srgbClr val="000000"/>
                </a:solidFill>
              </a:rPr>
              <a:t>Rish</a:t>
            </a:r>
            <a:r>
              <a:rPr lang="en-US" sz="1400" dirty="0">
                <a:solidFill>
                  <a:srgbClr val="000000"/>
                </a:solidFill>
              </a:rPr>
              <a:t>, Irina. "An empirical study of the naive Bayes classifier." </a:t>
            </a:r>
            <a:r>
              <a:rPr lang="en-US" sz="1400" i="1" dirty="0">
                <a:solidFill>
                  <a:srgbClr val="000000"/>
                </a:solidFill>
              </a:rPr>
              <a:t>IJCAI 2001 workshop on empirical methods in artificial intelligence</a:t>
            </a:r>
            <a:r>
              <a:rPr lang="en-US" sz="1400" dirty="0">
                <a:solidFill>
                  <a:srgbClr val="000000"/>
                </a:solidFill>
              </a:rPr>
              <a:t>. Vol. 3. No. 22. 2001.</a:t>
            </a:r>
          </a:p>
          <a:p>
            <a:pPr algn="just" fontAlgn="auto">
              <a:spcBef>
                <a:spcPts val="60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rgbClr val="000000"/>
                </a:solidFill>
              </a:rPr>
              <a:t>Rennie JD, Shih L, </a:t>
            </a:r>
            <a:r>
              <a:rPr lang="en-US" sz="1400" dirty="0" err="1">
                <a:solidFill>
                  <a:srgbClr val="000000"/>
                </a:solidFill>
              </a:rPr>
              <a:t>Teevan</a:t>
            </a:r>
            <a:r>
              <a:rPr lang="en-US" sz="1400" dirty="0">
                <a:solidFill>
                  <a:srgbClr val="000000"/>
                </a:solidFill>
              </a:rPr>
              <a:t> J, Karger DR. Tackling the poor assumptions of naive </a:t>
            </a:r>
            <a:r>
              <a:rPr lang="en-US" sz="1400" dirty="0" err="1">
                <a:solidFill>
                  <a:srgbClr val="000000"/>
                </a:solidFill>
              </a:rPr>
              <a:t>bayes</a:t>
            </a:r>
            <a:r>
              <a:rPr lang="en-US" sz="1400" dirty="0">
                <a:solidFill>
                  <a:srgbClr val="000000"/>
                </a:solidFill>
              </a:rPr>
              <a:t> text classifiers. </a:t>
            </a:r>
            <a:r>
              <a:rPr lang="en-US" sz="1400" dirty="0" err="1">
                <a:solidFill>
                  <a:srgbClr val="000000"/>
                </a:solidFill>
              </a:rPr>
              <a:t>InProceedings</a:t>
            </a:r>
            <a:r>
              <a:rPr lang="en-US" sz="1400" dirty="0">
                <a:solidFill>
                  <a:srgbClr val="000000"/>
                </a:solidFill>
              </a:rPr>
              <a:t> of the 20th international conference on machine learning (ICML-03) 2003 (pp. 616-623).</a:t>
            </a:r>
          </a:p>
          <a:p>
            <a:pPr algn="just" fontAlgn="auto">
              <a:spcBef>
                <a:spcPts val="60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rgbClr val="000000"/>
                </a:solidFill>
              </a:rPr>
              <a:t>L. Jiang, H. Zhang and Z. Cai, "A Novel Bayes Model: Hidden Naive Bayes," in </a:t>
            </a:r>
            <a:r>
              <a:rPr lang="en-US" sz="1400" i="1" dirty="0">
                <a:solidFill>
                  <a:srgbClr val="000000"/>
                </a:solidFill>
              </a:rPr>
              <a:t>IEEE Transactions on Knowledge and Data Engineering</a:t>
            </a:r>
            <a:r>
              <a:rPr lang="en-US" sz="1400" dirty="0">
                <a:solidFill>
                  <a:srgbClr val="000000"/>
                </a:solidFill>
              </a:rPr>
              <a:t>, vol. 21, no. 10, pp. 1361-1371, Oct. 2009, </a:t>
            </a:r>
            <a:r>
              <a:rPr lang="en-US" sz="1400" dirty="0" err="1">
                <a:solidFill>
                  <a:srgbClr val="000000"/>
                </a:solidFill>
              </a:rPr>
              <a:t>doi</a:t>
            </a:r>
            <a:r>
              <a:rPr lang="en-US" sz="1400" dirty="0">
                <a:solidFill>
                  <a:srgbClr val="000000"/>
                </a:solidFill>
              </a:rPr>
              <a:t>: 10.1109/TKDE.2008.234.</a:t>
            </a:r>
            <a:endParaRPr lang="en-IN" sz="1400" dirty="0">
              <a:solidFill>
                <a:srgbClr val="000000"/>
              </a:solidFill>
            </a:endParaRPr>
          </a:p>
          <a:p>
            <a:pPr algn="just" fontAlgn="auto">
              <a:spcBef>
                <a:spcPts val="600"/>
              </a:spcBef>
              <a:spcAft>
                <a:spcPts val="0"/>
              </a:spcAft>
              <a:defRPr/>
            </a:pPr>
            <a:r>
              <a:rPr lang="en-IN" sz="1400" dirty="0">
                <a:solidFill>
                  <a:srgbClr val="000000"/>
                </a:solidFill>
              </a:rPr>
              <a:t>Warne, Russell T. (2011). "Beyond multiple regression: Using commonality analysis to better understand R2 results". Gifted Child Quarterly. </a:t>
            </a:r>
            <a:r>
              <a:rPr lang="en-IN" sz="1400" b="1" dirty="0">
                <a:solidFill>
                  <a:srgbClr val="000000"/>
                </a:solidFill>
              </a:rPr>
              <a:t>55</a:t>
            </a:r>
            <a:r>
              <a:rPr lang="en-IN" sz="1400" dirty="0">
                <a:solidFill>
                  <a:srgbClr val="000000"/>
                </a:solidFill>
              </a:rPr>
              <a:t> (4): 313–318. </a:t>
            </a:r>
            <a:r>
              <a:rPr lang="en-IN" sz="1400" u="sng" dirty="0">
                <a:solidFill>
                  <a:srgbClr val="000000"/>
                </a:solidFill>
                <a:hlinkClick r:id="rId3" tooltip="Digital object identifier"/>
              </a:rPr>
              <a:t>doi</a:t>
            </a:r>
            <a:r>
              <a:rPr lang="en-IN" sz="1400" dirty="0">
                <a:solidFill>
                  <a:srgbClr val="000000"/>
                </a:solidFill>
              </a:rPr>
              <a:t>:</a:t>
            </a:r>
            <a:r>
              <a:rPr lang="en-IN" sz="1400" u="sng" dirty="0">
                <a:solidFill>
                  <a:srgbClr val="000000"/>
                </a:solidFill>
                <a:hlinkClick r:id="rId5"/>
              </a:rPr>
              <a:t>10.1177/0016986211422217</a:t>
            </a:r>
            <a:r>
              <a:rPr lang="en-IN" sz="1400" dirty="0">
                <a:solidFill>
                  <a:srgbClr val="000000"/>
                </a:solidFill>
              </a:rPr>
              <a:t>.</a:t>
            </a:r>
          </a:p>
          <a:p>
            <a:pPr algn="just" fontAlgn="auto">
              <a:spcBef>
                <a:spcPts val="600"/>
              </a:spcBef>
              <a:spcAft>
                <a:spcPts val="0"/>
              </a:spcAft>
              <a:defRPr/>
            </a:pPr>
            <a:r>
              <a:rPr lang="en-IN" sz="1400" dirty="0">
                <a:solidFill>
                  <a:srgbClr val="000000"/>
                </a:solidFill>
              </a:rPr>
              <a:t> Lange, Kenneth L.; Little, Roderick J. A.; Taylor, Jeremy M. G. (1989). </a:t>
            </a:r>
            <a:r>
              <a:rPr lang="en-IN" sz="1400" u="sng" dirty="0">
                <a:solidFill>
                  <a:srgbClr val="000000"/>
                </a:solidFill>
                <a:hlinkClick r:id="rId6"/>
              </a:rPr>
              <a:t>"Robust Statistical </a:t>
            </a:r>
            <a:r>
              <a:rPr lang="en-IN" sz="1400" u="sng" dirty="0" err="1">
                <a:solidFill>
                  <a:srgbClr val="000000"/>
                </a:solidFill>
                <a:hlinkClick r:id="rId6"/>
              </a:rPr>
              <a:t>Modeling</a:t>
            </a:r>
            <a:r>
              <a:rPr lang="en-IN" sz="1400" u="sng" dirty="0">
                <a:solidFill>
                  <a:srgbClr val="000000"/>
                </a:solidFill>
                <a:hlinkClick r:id="rId6"/>
              </a:rPr>
              <a:t> Using the  Distribution"</a:t>
            </a:r>
            <a:r>
              <a:rPr lang="en-IN" sz="1400" dirty="0">
                <a:solidFill>
                  <a:srgbClr val="000000"/>
                </a:solidFill>
              </a:rPr>
              <a:t> (PDF). Journal of the American Statistical Association. </a:t>
            </a:r>
            <a:r>
              <a:rPr lang="en-IN" sz="1400" b="1" dirty="0">
                <a:solidFill>
                  <a:srgbClr val="000000"/>
                </a:solidFill>
              </a:rPr>
              <a:t>84</a:t>
            </a:r>
            <a:r>
              <a:rPr lang="en-IN" sz="1400" dirty="0">
                <a:solidFill>
                  <a:srgbClr val="000000"/>
                </a:solidFill>
              </a:rPr>
              <a:t> (408): 881–896. </a:t>
            </a:r>
            <a:r>
              <a:rPr lang="en-IN" sz="1400" u="sng" dirty="0">
                <a:solidFill>
                  <a:srgbClr val="000000"/>
                </a:solidFill>
                <a:hlinkClick r:id="rId3" tooltip="Digital object identifier"/>
              </a:rPr>
              <a:t>doi</a:t>
            </a:r>
            <a:r>
              <a:rPr lang="en-IN" sz="1400" dirty="0">
                <a:solidFill>
                  <a:srgbClr val="000000"/>
                </a:solidFill>
              </a:rPr>
              <a:t>:</a:t>
            </a:r>
            <a:r>
              <a:rPr lang="en-IN" sz="1400" u="sng" dirty="0">
                <a:solidFill>
                  <a:srgbClr val="000000"/>
                </a:solidFill>
                <a:hlinkClick r:id="rId7"/>
              </a:rPr>
              <a:t>10.2307/2290063</a:t>
            </a:r>
            <a:r>
              <a:rPr lang="en-IN" sz="1400" dirty="0">
                <a:solidFill>
                  <a:srgbClr val="000000"/>
                </a:solidFill>
              </a:rPr>
              <a:t>. </a:t>
            </a:r>
            <a:r>
              <a:rPr lang="en-IN" sz="1400" u="sng" dirty="0">
                <a:solidFill>
                  <a:srgbClr val="000000"/>
                </a:solidFill>
                <a:hlinkClick r:id="rId8" tooltip="JSTOR"/>
              </a:rPr>
              <a:t>JSTOR</a:t>
            </a:r>
            <a:r>
              <a:rPr lang="en-IN" sz="1400" dirty="0">
                <a:solidFill>
                  <a:srgbClr val="000000"/>
                </a:solidFill>
              </a:rPr>
              <a:t> </a:t>
            </a:r>
            <a:r>
              <a:rPr lang="en-IN" sz="1400" u="sng" dirty="0">
                <a:solidFill>
                  <a:srgbClr val="000000"/>
                </a:solidFill>
                <a:hlinkClick r:id="rId9"/>
              </a:rPr>
              <a:t>2290063</a:t>
            </a:r>
            <a:r>
              <a:rPr lang="en-IN" sz="1400" dirty="0">
                <a:solidFill>
                  <a:srgbClr val="000000"/>
                </a:solidFill>
              </a:rPr>
              <a:t>.</a:t>
            </a:r>
          </a:p>
          <a:p>
            <a:pPr algn="just" fontAlgn="auto">
              <a:spcBef>
                <a:spcPts val="600"/>
              </a:spcBef>
              <a:spcAft>
                <a:spcPts val="0"/>
              </a:spcAft>
              <a:defRPr/>
            </a:pPr>
            <a:r>
              <a:rPr lang="en-IN" sz="1400" dirty="0">
                <a:solidFill>
                  <a:srgbClr val="000000"/>
                </a:solidFill>
              </a:rPr>
              <a:t> </a:t>
            </a:r>
            <a:r>
              <a:rPr lang="en-IN" sz="1400" u="sng" dirty="0">
                <a:solidFill>
                  <a:srgbClr val="000000"/>
                </a:solidFill>
                <a:hlinkClick r:id="rId10" tooltip="Stuart J. Russell"/>
              </a:rPr>
              <a:t>Russell, Stuart</a:t>
            </a:r>
            <a:r>
              <a:rPr lang="en-IN" sz="1400" dirty="0">
                <a:solidFill>
                  <a:srgbClr val="000000"/>
                </a:solidFill>
              </a:rPr>
              <a:t>; </a:t>
            </a:r>
            <a:r>
              <a:rPr lang="en-IN" sz="1400" u="sng" dirty="0" err="1">
                <a:solidFill>
                  <a:srgbClr val="000000"/>
                </a:solidFill>
                <a:hlinkClick r:id="rId11" tooltip="Peter Norvig"/>
              </a:rPr>
              <a:t>Norvig</a:t>
            </a:r>
            <a:r>
              <a:rPr lang="en-IN" sz="1400" u="sng" dirty="0">
                <a:solidFill>
                  <a:srgbClr val="000000"/>
                </a:solidFill>
                <a:hlinkClick r:id="rId11" tooltip="Peter Norvig"/>
              </a:rPr>
              <a:t>, Peter</a:t>
            </a:r>
            <a:r>
              <a:rPr lang="en-IN" sz="1400" dirty="0">
                <a:solidFill>
                  <a:srgbClr val="000000"/>
                </a:solidFill>
              </a:rPr>
              <a:t> (2003) [1995]. </a:t>
            </a:r>
            <a:r>
              <a:rPr lang="en-IN" sz="1400" u="sng" dirty="0">
                <a:solidFill>
                  <a:srgbClr val="000000"/>
                </a:solidFill>
                <a:hlinkClick r:id="rId12" tooltip="Artificial Intelligence: A Modern Approach"/>
              </a:rPr>
              <a:t>Artificial Intelligence: A Modern Approach</a:t>
            </a:r>
            <a:r>
              <a:rPr lang="en-IN" sz="1400" dirty="0">
                <a:solidFill>
                  <a:srgbClr val="000000"/>
                </a:solidFill>
              </a:rPr>
              <a:t>(2nd ed.). Prentice Hall. </a:t>
            </a:r>
            <a:r>
              <a:rPr lang="en-IN" sz="1400" u="sng" dirty="0">
                <a:solidFill>
                  <a:srgbClr val="000000"/>
                </a:solidFill>
                <a:hlinkClick r:id="rId13" tooltip="International Standard Book Number"/>
              </a:rPr>
              <a:t>ISBN</a:t>
            </a:r>
            <a:r>
              <a:rPr lang="en-IN" sz="1400" dirty="0">
                <a:solidFill>
                  <a:srgbClr val="000000"/>
                </a:solidFill>
              </a:rPr>
              <a:t> </a:t>
            </a:r>
            <a:r>
              <a:rPr lang="en-IN" sz="1400" u="sng" dirty="0">
                <a:solidFill>
                  <a:srgbClr val="000000"/>
                </a:solidFill>
                <a:hlinkClick r:id="rId14" tooltip="Special:BookSources/978-0137903955"/>
              </a:rPr>
              <a:t>978-0137903955</a:t>
            </a:r>
            <a:r>
              <a:rPr lang="en-IN" sz="1400" dirty="0">
                <a:solidFill>
                  <a:srgbClr val="000000"/>
                </a:solidFill>
              </a:rPr>
              <a:t>.</a:t>
            </a:r>
          </a:p>
          <a:p>
            <a:pPr algn="just" fontAlgn="auto">
              <a:spcBef>
                <a:spcPts val="600"/>
              </a:spcBef>
              <a:spcAft>
                <a:spcPts val="0"/>
              </a:spcAft>
              <a:defRPr/>
            </a:pPr>
            <a:r>
              <a:rPr lang="en-IN" sz="1400" dirty="0">
                <a:solidFill>
                  <a:srgbClr val="000000"/>
                </a:solidFill>
              </a:rPr>
              <a:t>Hand, D. J.; Yu, K. (2001). "Idiot's Bayes — not so stupid after all?". International Statistical Review. </a:t>
            </a:r>
            <a:r>
              <a:rPr lang="en-IN" sz="1400" b="1" dirty="0">
                <a:solidFill>
                  <a:srgbClr val="000000"/>
                </a:solidFill>
              </a:rPr>
              <a:t>69</a:t>
            </a:r>
            <a:r>
              <a:rPr lang="en-IN" sz="1400" dirty="0">
                <a:solidFill>
                  <a:srgbClr val="000000"/>
                </a:solidFill>
              </a:rPr>
              <a:t> (3): 385–399. </a:t>
            </a:r>
            <a:r>
              <a:rPr lang="en-IN" sz="1400" u="sng" dirty="0">
                <a:solidFill>
                  <a:srgbClr val="000000"/>
                </a:solidFill>
                <a:hlinkClick r:id="rId3" tooltip="Digital object identifier"/>
              </a:rPr>
              <a:t>doi</a:t>
            </a:r>
            <a:r>
              <a:rPr lang="en-IN" sz="1400" dirty="0">
                <a:solidFill>
                  <a:srgbClr val="000000"/>
                </a:solidFill>
              </a:rPr>
              <a:t>:</a:t>
            </a:r>
            <a:r>
              <a:rPr lang="en-IN" sz="1400" u="sng" dirty="0">
                <a:solidFill>
                  <a:srgbClr val="000000"/>
                </a:solidFill>
                <a:hlinkClick r:id="rId15"/>
              </a:rPr>
              <a:t>10.2307/1403452</a:t>
            </a:r>
            <a:r>
              <a:rPr lang="en-IN" sz="1400" dirty="0">
                <a:solidFill>
                  <a:srgbClr val="000000"/>
                </a:solidFill>
              </a:rPr>
              <a:t>. </a:t>
            </a:r>
            <a:r>
              <a:rPr lang="en-IN" sz="1400" u="sng" dirty="0">
                <a:solidFill>
                  <a:srgbClr val="000000"/>
                </a:solidFill>
                <a:hlinkClick r:id="rId16" tooltip="International Standard Serial Number"/>
              </a:rPr>
              <a:t>ISSN</a:t>
            </a:r>
            <a:r>
              <a:rPr lang="en-IN" sz="1400" dirty="0">
                <a:solidFill>
                  <a:srgbClr val="000000"/>
                </a:solidFill>
              </a:rPr>
              <a:t> </a:t>
            </a:r>
            <a:r>
              <a:rPr lang="en-IN" sz="1400" u="sng" dirty="0">
                <a:solidFill>
                  <a:srgbClr val="000000"/>
                </a:solidFill>
                <a:hlinkClick r:id="rId17"/>
              </a:rPr>
              <a:t>0306-7734</a:t>
            </a:r>
            <a:r>
              <a:rPr lang="en-IN" sz="1400" dirty="0">
                <a:solidFill>
                  <a:srgbClr val="000000"/>
                </a:solidFill>
              </a:rPr>
              <a:t>. </a:t>
            </a:r>
            <a:r>
              <a:rPr lang="en-IN" sz="1400" u="sng" dirty="0">
                <a:solidFill>
                  <a:srgbClr val="000000"/>
                </a:solidFill>
                <a:hlinkClick r:id="rId8" tooltip="JSTOR"/>
              </a:rPr>
              <a:t>JSTOR</a:t>
            </a:r>
            <a:r>
              <a:rPr lang="en-IN" sz="1400" dirty="0">
                <a:solidFill>
                  <a:srgbClr val="000000"/>
                </a:solidFill>
              </a:rPr>
              <a:t> </a:t>
            </a:r>
            <a:r>
              <a:rPr lang="en-IN" sz="1400" u="sng" dirty="0">
                <a:solidFill>
                  <a:srgbClr val="000000"/>
                </a:solidFill>
                <a:hlinkClick r:id="rId18"/>
              </a:rPr>
              <a:t>1403452</a:t>
            </a:r>
            <a:r>
              <a:rPr lang="en-IN" sz="1400" dirty="0">
                <a:solidFill>
                  <a:srgbClr val="000000"/>
                </a:solidFill>
              </a:rPr>
              <a:t>.</a:t>
            </a:r>
          </a:p>
          <a:p>
            <a:pPr algn="just" fontAlgn="auto">
              <a:spcBef>
                <a:spcPts val="600"/>
              </a:spcBef>
              <a:spcAft>
                <a:spcPts val="0"/>
              </a:spcAft>
              <a:defRPr/>
            </a:pPr>
            <a:r>
              <a:rPr lang="en-IN" sz="1400" dirty="0">
                <a:solidFill>
                  <a:srgbClr val="000000"/>
                </a:solidFill>
              </a:rPr>
              <a:t> Zhang, Harry. </a:t>
            </a:r>
            <a:r>
              <a:rPr lang="en-IN" sz="1400" u="sng" dirty="0">
                <a:solidFill>
                  <a:srgbClr val="000000"/>
                </a:solidFill>
                <a:hlinkClick r:id="rId19"/>
              </a:rPr>
              <a:t>The Optimality of Naive Bayes</a:t>
            </a:r>
            <a:r>
              <a:rPr lang="en-IN" sz="1400" dirty="0">
                <a:solidFill>
                  <a:srgbClr val="000000"/>
                </a:solidFill>
              </a:rPr>
              <a:t> (PDF). FLAIRS2004 conference.</a:t>
            </a:r>
          </a:p>
          <a:p>
            <a:pPr algn="just" fontAlgn="auto">
              <a:spcBef>
                <a:spcPts val="600"/>
              </a:spcBef>
              <a:spcAft>
                <a:spcPts val="0"/>
              </a:spcAft>
              <a:defRPr/>
            </a:pPr>
            <a:r>
              <a:rPr lang="en-IN" sz="1400" dirty="0">
                <a:solidFill>
                  <a:srgbClr val="000000"/>
                </a:solidFill>
              </a:rPr>
              <a:t>Caruana, R.; Niculescu-</a:t>
            </a:r>
            <a:r>
              <a:rPr lang="en-IN" sz="1400" dirty="0" err="1">
                <a:solidFill>
                  <a:srgbClr val="000000"/>
                </a:solidFill>
              </a:rPr>
              <a:t>Mizil</a:t>
            </a:r>
            <a:r>
              <a:rPr lang="en-IN" sz="1400" dirty="0">
                <a:solidFill>
                  <a:srgbClr val="000000"/>
                </a:solidFill>
              </a:rPr>
              <a:t>, A. (2006). An empirical comparison of supervised learning algorithms. Proc. 23rd International Conference on Machine Learning. </a:t>
            </a:r>
            <a:r>
              <a:rPr lang="en-IN" sz="1400" u="sng" dirty="0" err="1">
                <a:solidFill>
                  <a:srgbClr val="000000"/>
                </a:solidFill>
                <a:hlinkClick r:id="rId20" tooltip="CiteSeerX"/>
              </a:rPr>
              <a:t>CiteSeerX</a:t>
            </a:r>
            <a:r>
              <a:rPr lang="en-IN" sz="1400" dirty="0">
                <a:solidFill>
                  <a:srgbClr val="000000"/>
                </a:solidFill>
              </a:rPr>
              <a:t> </a:t>
            </a:r>
            <a:r>
              <a:rPr lang="en-IN" sz="1400" u="sng" dirty="0">
                <a:solidFill>
                  <a:srgbClr val="000000"/>
                </a:solidFill>
                <a:hlinkClick r:id="rId21"/>
              </a:rPr>
              <a:t>10.1.1.122.5901</a:t>
            </a:r>
            <a:r>
              <a:rPr lang="en-IN" sz="1400" dirty="0">
                <a:solidFill>
                  <a:srgbClr val="000000"/>
                </a:solidFill>
              </a:rPr>
              <a:t>.</a:t>
            </a:r>
          </a:p>
          <a:p>
            <a:pPr algn="just" fontAlgn="auto">
              <a:spcAft>
                <a:spcPts val="0"/>
              </a:spcAft>
              <a:defRPr/>
            </a:pPr>
            <a:endParaRPr lang="en-IN" sz="14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2CCAFB3E-E6E2-4587-A5FC-061F9AED9A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912600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5975841F-9161-4650-BCE5-20FFE7E296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33" t="3964" b="3964"/>
          <a:stretch/>
        </p:blipFill>
        <p:spPr>
          <a:xfrm>
            <a:off x="575867" y="1"/>
            <a:ext cx="6629806" cy="6857999"/>
          </a:xfrm>
          <a:custGeom>
            <a:avLst/>
            <a:gdLst>
              <a:gd name="connsiteX0" fmla="*/ 0 w 7554138"/>
              <a:gd name="connsiteY0" fmla="*/ 0 h 6857999"/>
              <a:gd name="connsiteX1" fmla="*/ 7554138 w 7554138"/>
              <a:gd name="connsiteY1" fmla="*/ 0 h 6857999"/>
              <a:gd name="connsiteX2" fmla="*/ 7554138 w 7554138"/>
              <a:gd name="connsiteY2" fmla="*/ 6857999 h 6857999"/>
              <a:gd name="connsiteX3" fmla="*/ 0 w 7554138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54138" h="6857999">
                <a:moveTo>
                  <a:pt x="0" y="0"/>
                </a:moveTo>
                <a:lnTo>
                  <a:pt x="7554138" y="0"/>
                </a:lnTo>
                <a:lnTo>
                  <a:pt x="7554138" y="6857999"/>
                </a:lnTo>
                <a:lnTo>
                  <a:pt x="0" y="6857999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5667063-2F78-434F-89C9-1A68463AE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057" y="3121701"/>
            <a:ext cx="3658053" cy="17865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kern="1200" dirty="0">
                <a:solidFill>
                  <a:srgbClr val="FFFFFF"/>
                </a:solidFill>
                <a:latin typeface="+mn-lt"/>
                <a:ea typeface="+mj-ea"/>
                <a:cs typeface="+mj-cs"/>
              </a:rPr>
              <a:t>THANK YOU 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40086A0-762B-44EE-AA70-A7268A72A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91262" y="0"/>
            <a:ext cx="5900738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Graphic 5" descr="Handshake">
            <a:extLst>
              <a:ext uri="{FF2B5EF4-FFF2-40B4-BE49-F238E27FC236}">
                <a16:creationId xmlns:a16="http://schemas.microsoft.com/office/drawing/2014/main" id="{0DBB88B8-01AD-47AE-A555-3B199CA19C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14137" y="1198382"/>
            <a:ext cx="4461235" cy="4461235"/>
          </a:xfrm>
          <a:custGeom>
            <a:avLst/>
            <a:gdLst/>
            <a:ahLst/>
            <a:cxnLst/>
            <a:rect l="l" t="t" r="r" b="b"/>
            <a:pathLst>
              <a:path w="5017317" h="5380277">
                <a:moveTo>
                  <a:pt x="0" y="0"/>
                </a:moveTo>
                <a:lnTo>
                  <a:pt x="5017317" y="0"/>
                </a:lnTo>
                <a:lnTo>
                  <a:pt x="5017317" y="5380277"/>
                </a:lnTo>
                <a:lnTo>
                  <a:pt x="0" y="538027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23549783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750">
        <p15:prstTrans prst="origami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Rectangle 191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3" name="Picture 192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74" name="Title 1">
            <a:extLst>
              <a:ext uri="{FF2B5EF4-FFF2-40B4-BE49-F238E27FC236}">
                <a16:creationId xmlns:a16="http://schemas.microsoft.com/office/drawing/2014/main" id="{E540DD51-3871-40A6-91F1-0965CF30FD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IN" altLang="en-US" sz="40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AIM AND OBJECTIVE</a:t>
            </a:r>
          </a:p>
        </p:txBody>
      </p:sp>
      <p:sp>
        <p:nvSpPr>
          <p:cNvPr id="3075" name="Content Placeholder 2">
            <a:extLst>
              <a:ext uri="{FF2B5EF4-FFF2-40B4-BE49-F238E27FC236}">
                <a16:creationId xmlns:a16="http://schemas.microsoft.com/office/drawing/2014/main" id="{03CC22A4-42F3-472B-9C42-B91F739791F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179226" y="3092970"/>
            <a:ext cx="9833548" cy="3124950"/>
          </a:xfrm>
        </p:spPr>
        <p:txBody>
          <a:bodyPr>
            <a:normAutofit/>
          </a:bodyPr>
          <a:lstStyle/>
          <a:p>
            <a:r>
              <a:rPr lang="en-IN" altLang="en-US" sz="1900" dirty="0">
                <a:solidFill>
                  <a:srgbClr val="000000"/>
                </a:solidFill>
              </a:rPr>
              <a:t>In this project we are creating prediction and classification models using different machine learning methods.</a:t>
            </a:r>
          </a:p>
          <a:p>
            <a:r>
              <a:rPr lang="en-IN" altLang="en-US" sz="1900" b="1" dirty="0">
                <a:solidFill>
                  <a:srgbClr val="000000"/>
                </a:solidFill>
              </a:rPr>
              <a:t>Linear Regression</a:t>
            </a:r>
          </a:p>
          <a:p>
            <a:r>
              <a:rPr lang="en-IN" altLang="en-US" sz="1900" b="1" dirty="0">
                <a:solidFill>
                  <a:srgbClr val="000000"/>
                </a:solidFill>
              </a:rPr>
              <a:t>Naïve Bayes Classification</a:t>
            </a:r>
          </a:p>
          <a:p>
            <a:r>
              <a:rPr lang="en-IN" altLang="en-US" sz="1900" dirty="0">
                <a:solidFill>
                  <a:srgbClr val="000000"/>
                </a:solidFill>
              </a:rPr>
              <a:t>The data set is being used from Kaggle.com that has been produced by the Govt. Of India.</a:t>
            </a:r>
          </a:p>
          <a:p>
            <a:r>
              <a:rPr lang="en-IN" altLang="en-US" sz="1900" dirty="0">
                <a:solidFill>
                  <a:srgbClr val="000000"/>
                </a:solidFill>
              </a:rPr>
              <a:t>The prediction models will be predicting the number of deaths that occurred during the year 2011 and 2012.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455B767-C8B4-4212-A913-3F7FB5A2E22A}"/>
              </a:ext>
            </a:extLst>
          </p:cNvPr>
          <p:cNvSpPr txBox="1"/>
          <p:nvPr/>
        </p:nvSpPr>
        <p:spPr>
          <a:xfrm>
            <a:off x="4057491" y="121381"/>
            <a:ext cx="39731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accent4">
                    <a:lumMod val="75000"/>
                  </a:schemeClr>
                </a:solidFill>
              </a:rPr>
              <a:t>DATASETS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908CC72-0C42-4D70-8510-5A39AB0F3E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497009"/>
              </p:ext>
            </p:extLst>
          </p:nvPr>
        </p:nvGraphicFramePr>
        <p:xfrm>
          <a:off x="5335066" y="3698495"/>
          <a:ext cx="6196083" cy="2548554"/>
        </p:xfrm>
        <a:graphic>
          <a:graphicData uri="http://schemas.openxmlformats.org/drawingml/2006/table">
            <a:tbl>
              <a:tblPr>
                <a:tableStyleId>{16D9F66E-5EB9-4882-86FB-DCBF35E3C3E4}</a:tableStyleId>
              </a:tblPr>
              <a:tblGrid>
                <a:gridCol w="1360760">
                  <a:extLst>
                    <a:ext uri="{9D8B030D-6E8A-4147-A177-3AD203B41FA5}">
                      <a16:colId xmlns:a16="http://schemas.microsoft.com/office/drawing/2014/main" val="2077914095"/>
                    </a:ext>
                  </a:extLst>
                </a:gridCol>
                <a:gridCol w="2404450">
                  <a:extLst>
                    <a:ext uri="{9D8B030D-6E8A-4147-A177-3AD203B41FA5}">
                      <a16:colId xmlns:a16="http://schemas.microsoft.com/office/drawing/2014/main" val="597411774"/>
                    </a:ext>
                  </a:extLst>
                </a:gridCol>
                <a:gridCol w="1241859">
                  <a:extLst>
                    <a:ext uri="{9D8B030D-6E8A-4147-A177-3AD203B41FA5}">
                      <a16:colId xmlns:a16="http://schemas.microsoft.com/office/drawing/2014/main" val="3823295828"/>
                    </a:ext>
                  </a:extLst>
                </a:gridCol>
                <a:gridCol w="1189014">
                  <a:extLst>
                    <a:ext uri="{9D8B030D-6E8A-4147-A177-3AD203B41FA5}">
                      <a16:colId xmlns:a16="http://schemas.microsoft.com/office/drawing/2014/main" val="2657013319"/>
                    </a:ext>
                  </a:extLst>
                </a:gridCol>
              </a:tblGrid>
              <a:tr h="4247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YEAR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CATEGORY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TOTAL-DEATHS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PROBABILITY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015773470"/>
                  </a:ext>
                </a:extLst>
              </a:tr>
              <a:tr h="4247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2011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Unemployed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43568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0.323159199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208036692"/>
                  </a:ext>
                </a:extLst>
              </a:tr>
              <a:tr h="4247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2011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Farming/Agriculture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14027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0.104043199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63454057"/>
                  </a:ext>
                </a:extLst>
              </a:tr>
              <a:tr h="4247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2011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Government Service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4310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0.031968788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141275718"/>
                  </a:ext>
                </a:extLst>
              </a:tr>
              <a:tr h="4247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2011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Private Sector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11172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0.082866658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183849605"/>
                  </a:ext>
                </a:extLst>
              </a:tr>
              <a:tr h="4247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2011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Self-Employed or Other Activity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61742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0.457962157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9536454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B02F676-164A-4367-959D-3F9521885F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3290623"/>
              </p:ext>
            </p:extLst>
          </p:nvPr>
        </p:nvGraphicFramePr>
        <p:xfrm>
          <a:off x="334190" y="3698494"/>
          <a:ext cx="4545307" cy="2548554"/>
        </p:xfrm>
        <a:graphic>
          <a:graphicData uri="http://schemas.openxmlformats.org/drawingml/2006/table">
            <a:tbl>
              <a:tblPr>
                <a:tableStyleId>{0505E3EF-67EA-436B-97B2-0124C06EBD24}</a:tableStyleId>
              </a:tblPr>
              <a:tblGrid>
                <a:gridCol w="873032">
                  <a:extLst>
                    <a:ext uri="{9D8B030D-6E8A-4147-A177-3AD203B41FA5}">
                      <a16:colId xmlns:a16="http://schemas.microsoft.com/office/drawing/2014/main" val="3298587910"/>
                    </a:ext>
                  </a:extLst>
                </a:gridCol>
                <a:gridCol w="1441195">
                  <a:extLst>
                    <a:ext uri="{9D8B030D-6E8A-4147-A177-3AD203B41FA5}">
                      <a16:colId xmlns:a16="http://schemas.microsoft.com/office/drawing/2014/main" val="4126135779"/>
                    </a:ext>
                  </a:extLst>
                </a:gridCol>
                <a:gridCol w="1233330">
                  <a:extLst>
                    <a:ext uri="{9D8B030D-6E8A-4147-A177-3AD203B41FA5}">
                      <a16:colId xmlns:a16="http://schemas.microsoft.com/office/drawing/2014/main" val="4148365444"/>
                    </a:ext>
                  </a:extLst>
                </a:gridCol>
                <a:gridCol w="997750">
                  <a:extLst>
                    <a:ext uri="{9D8B030D-6E8A-4147-A177-3AD203B41FA5}">
                      <a16:colId xmlns:a16="http://schemas.microsoft.com/office/drawing/2014/main" val="3215406081"/>
                    </a:ext>
                  </a:extLst>
                </a:gridCol>
              </a:tblGrid>
              <a:tr h="4247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YEAR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CATEGORY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TOTAL-DEATHS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PROBABILITY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160951512"/>
                  </a:ext>
                </a:extLst>
              </a:tr>
              <a:tr h="4247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2011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Never Married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91989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0.226153336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65381169"/>
                  </a:ext>
                </a:extLst>
              </a:tr>
              <a:tr h="4247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2011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Married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285045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0.70077811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35594757"/>
                  </a:ext>
                </a:extLst>
              </a:tr>
              <a:tr h="4247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2011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Separated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11112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0.027318656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248565654"/>
                  </a:ext>
                </a:extLst>
              </a:tr>
              <a:tr h="4247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2011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Divorcee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3849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0.009462699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77882037"/>
                  </a:ext>
                </a:extLst>
              </a:tr>
              <a:tr h="4247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2011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Widowed/Widower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14760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0.0362872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8933997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E8D9DFE-FC30-4E02-92D8-068218F2CA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1270442"/>
              </p:ext>
            </p:extLst>
          </p:nvPr>
        </p:nvGraphicFramePr>
        <p:xfrm>
          <a:off x="1916481" y="938528"/>
          <a:ext cx="8255210" cy="2482668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1514132">
                  <a:extLst>
                    <a:ext uri="{9D8B030D-6E8A-4147-A177-3AD203B41FA5}">
                      <a16:colId xmlns:a16="http://schemas.microsoft.com/office/drawing/2014/main" val="3104687995"/>
                    </a:ext>
                  </a:extLst>
                </a:gridCol>
                <a:gridCol w="2836821">
                  <a:extLst>
                    <a:ext uri="{9D8B030D-6E8A-4147-A177-3AD203B41FA5}">
                      <a16:colId xmlns:a16="http://schemas.microsoft.com/office/drawing/2014/main" val="2699386556"/>
                    </a:ext>
                  </a:extLst>
                </a:gridCol>
                <a:gridCol w="2111664">
                  <a:extLst>
                    <a:ext uri="{9D8B030D-6E8A-4147-A177-3AD203B41FA5}">
                      <a16:colId xmlns:a16="http://schemas.microsoft.com/office/drawing/2014/main" val="3127694377"/>
                    </a:ext>
                  </a:extLst>
                </a:gridCol>
                <a:gridCol w="1792593">
                  <a:extLst>
                    <a:ext uri="{9D8B030D-6E8A-4147-A177-3AD203B41FA5}">
                      <a16:colId xmlns:a16="http://schemas.microsoft.com/office/drawing/2014/main" val="3433213811"/>
                    </a:ext>
                  </a:extLst>
                </a:gridCol>
              </a:tblGrid>
              <a:tr h="27585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YEAR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CATEGORY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TOTAL-DEATHS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PROBABILITY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22851031"/>
                  </a:ext>
                </a:extLst>
              </a:tr>
              <a:tr h="27585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2011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No Education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160880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0.396039604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50536117"/>
                  </a:ext>
                </a:extLst>
              </a:tr>
              <a:tr h="27585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2011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Primary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62341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0.153465347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107353742"/>
                  </a:ext>
                </a:extLst>
              </a:tr>
              <a:tr h="27585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2011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Middle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42231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0.103960396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0753077"/>
                  </a:ext>
                </a:extLst>
              </a:tr>
              <a:tr h="27585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2011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Matriculate/Secondary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36198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0.089108911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354032"/>
                  </a:ext>
                </a:extLst>
              </a:tr>
              <a:tr h="27585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2011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Hr. Secondary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28154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0.069306931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312398655"/>
                  </a:ext>
                </a:extLst>
              </a:tr>
              <a:tr h="27585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2011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Diploma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38209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0.094059406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596122198"/>
                  </a:ext>
                </a:extLst>
              </a:tr>
              <a:tr h="27585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2011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Graduate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22121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0.054455446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1922457"/>
                  </a:ext>
                </a:extLst>
              </a:tr>
              <a:tr h="27585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2011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Post-Grad or above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16088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0.03960396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4889503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9FBD5A7C-2C76-4076-AD41-737D83CF32D3}"/>
              </a:ext>
            </a:extLst>
          </p:cNvPr>
          <p:cNvSpPr txBox="1"/>
          <p:nvPr/>
        </p:nvSpPr>
        <p:spPr>
          <a:xfrm>
            <a:off x="10275519" y="1763483"/>
            <a:ext cx="128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Education Categories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FA920D-437F-4A30-8685-FB880FD9EB3D}"/>
              </a:ext>
            </a:extLst>
          </p:cNvPr>
          <p:cNvSpPr txBox="1"/>
          <p:nvPr/>
        </p:nvSpPr>
        <p:spPr>
          <a:xfrm>
            <a:off x="1383527" y="6339680"/>
            <a:ext cx="2258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Social Categories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44919E-3BFA-4EDA-B41D-BF0F72297CCA}"/>
              </a:ext>
            </a:extLst>
          </p:cNvPr>
          <p:cNvSpPr txBox="1"/>
          <p:nvPr/>
        </p:nvSpPr>
        <p:spPr>
          <a:xfrm>
            <a:off x="7028953" y="6400800"/>
            <a:ext cx="2568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Professional Categories</a:t>
            </a:r>
          </a:p>
        </p:txBody>
      </p:sp>
    </p:spTree>
    <p:extLst>
      <p:ext uri="{BB962C8B-B14F-4D97-AF65-F5344CB8AC3E}">
        <p14:creationId xmlns:p14="http://schemas.microsoft.com/office/powerpoint/2010/main" val="152992949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5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Rectangle 135">
            <a:extLst>
              <a:ext uri="{FF2B5EF4-FFF2-40B4-BE49-F238E27FC236}">
                <a16:creationId xmlns:a16="http://schemas.microsoft.com/office/drawing/2014/main" id="{FC7A3AA1-44C4-4CBE-8808-D86A411AD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3032449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8" name="Picture 137">
            <a:extLst>
              <a:ext uri="{FF2B5EF4-FFF2-40B4-BE49-F238E27FC236}">
                <a16:creationId xmlns:a16="http://schemas.microsoft.com/office/drawing/2014/main" id="{4FDAB746-A9A3-4EC2-8997-5EB71BC96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16" b="33968"/>
          <a:stretch/>
        </p:blipFill>
        <p:spPr>
          <a:xfrm>
            <a:off x="0" y="1584458"/>
            <a:ext cx="12192000" cy="1393277"/>
          </a:xfrm>
          <a:custGeom>
            <a:avLst/>
            <a:gdLst>
              <a:gd name="connsiteX0" fmla="*/ 0 w 12192000"/>
              <a:gd name="connsiteY0" fmla="*/ 0 h 3049325"/>
              <a:gd name="connsiteX1" fmla="*/ 12192000 w 12192000"/>
              <a:gd name="connsiteY1" fmla="*/ 0 h 3049325"/>
              <a:gd name="connsiteX2" fmla="*/ 12192000 w 12192000"/>
              <a:gd name="connsiteY2" fmla="*/ 3049325 h 3049325"/>
              <a:gd name="connsiteX3" fmla="*/ 0 w 12192000"/>
              <a:gd name="connsiteY3" fmla="*/ 3049325 h 304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049325">
                <a:moveTo>
                  <a:pt x="0" y="0"/>
                </a:moveTo>
                <a:lnTo>
                  <a:pt x="12192000" y="0"/>
                </a:lnTo>
                <a:lnTo>
                  <a:pt x="12192000" y="3049325"/>
                </a:lnTo>
                <a:lnTo>
                  <a:pt x="0" y="3049325"/>
                </a:lnTo>
                <a:close/>
              </a:path>
            </a:pathLst>
          </a:custGeom>
        </p:spPr>
      </p:pic>
      <p:sp>
        <p:nvSpPr>
          <p:cNvPr id="4098" name="Title 1">
            <a:extLst>
              <a:ext uri="{FF2B5EF4-FFF2-40B4-BE49-F238E27FC236}">
                <a16:creationId xmlns:a16="http://schemas.microsoft.com/office/drawing/2014/main" id="{566F80CA-25BE-4F1C-B407-2C1AE7AB47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8620" y="338328"/>
            <a:ext cx="5277526" cy="1773936"/>
          </a:xfrm>
        </p:spPr>
        <p:txBody>
          <a:bodyPr>
            <a:normAutofit/>
          </a:bodyPr>
          <a:lstStyle/>
          <a:p>
            <a:pPr algn="ctr"/>
            <a:r>
              <a:rPr lang="en-IN" altLang="en-US" sz="4000" b="1" dirty="0">
                <a:solidFill>
                  <a:srgbClr val="FFFFFF"/>
                </a:solidFill>
                <a:latin typeface="+mn-lt"/>
              </a:rPr>
              <a:t>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12739-D7E9-4FE0-84E0-46EFCC07DF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5640" y="338328"/>
            <a:ext cx="5188523" cy="1928058"/>
          </a:xfrm>
        </p:spPr>
        <p:txBody>
          <a:bodyPr rtlCol="0" anchor="ctr">
            <a:normAutofit/>
          </a:bodyPr>
          <a:lstStyle/>
          <a:p>
            <a:pPr marL="0" indent="0" fontAlgn="auto">
              <a:spcAft>
                <a:spcPts val="0"/>
              </a:spcAft>
              <a:buNone/>
              <a:defRPr/>
            </a:pPr>
            <a:endParaRPr lang="en-IN" sz="1800" dirty="0">
              <a:solidFill>
                <a:srgbClr val="FFFFFF"/>
              </a:solidFill>
            </a:endParaRPr>
          </a:p>
          <a:p>
            <a:pPr fontAlgn="auto">
              <a:spcAft>
                <a:spcPts val="0"/>
              </a:spcAft>
              <a:defRPr/>
            </a:pPr>
            <a:r>
              <a:rPr lang="en-IN" sz="2400" dirty="0">
                <a:solidFill>
                  <a:srgbClr val="FFFFFF"/>
                </a:solidFill>
              </a:rPr>
              <a:t>Initially we are using linear regression.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IN" sz="1800" u="sng" dirty="0">
                <a:solidFill>
                  <a:srgbClr val="FFFFFF"/>
                </a:solidFill>
              </a:rPr>
              <a:t>Educational Level vs Total Deaths and Social Level vs Total Deaths</a:t>
            </a:r>
          </a:p>
          <a:p>
            <a:pPr fontAlgn="auto">
              <a:spcAft>
                <a:spcPts val="0"/>
              </a:spcAft>
              <a:defRPr/>
            </a:pPr>
            <a:endParaRPr lang="en-IN" sz="1800" dirty="0">
              <a:solidFill>
                <a:srgbClr val="FFFFFF"/>
              </a:solidFill>
            </a:endParaRPr>
          </a:p>
          <a:p>
            <a:pPr marL="0" indent="0" fontAlgn="auto">
              <a:spcAft>
                <a:spcPts val="0"/>
              </a:spcAft>
              <a:buNone/>
              <a:defRPr/>
            </a:pPr>
            <a:endParaRPr lang="en-IN" sz="1800" dirty="0">
              <a:solidFill>
                <a:srgbClr val="FFFFFF"/>
              </a:solidFill>
            </a:endParaRP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091C9E05-1ED5-4438-8E0F-382199749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2805364"/>
            <a:ext cx="12188952" cy="405263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:\Users\avhis\AppData\Local\Microsoft\Windows\INetCache\Content.MSO\860D2488.tmp">
            <a:extLst>
              <a:ext uri="{FF2B5EF4-FFF2-40B4-BE49-F238E27FC236}">
                <a16:creationId xmlns:a16="http://schemas.microsoft.com/office/drawing/2014/main" id="{D2FB95C0-4E0B-4BAC-A542-596877F8D6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44351" y="2788602"/>
            <a:ext cx="5599813" cy="3714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2">
            <a:extLst>
              <a:ext uri="{FF2B5EF4-FFF2-40B4-BE49-F238E27FC236}">
                <a16:creationId xmlns:a16="http://schemas.microsoft.com/office/drawing/2014/main" id="{83759B59-9146-4762-A027-F5312B65F1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2268" y="2813188"/>
            <a:ext cx="5599815" cy="371430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2CB6C291-6CAF-46DF-ACFF-AADF0FD03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8170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4735DC46-5663-471D-AADB-81E00E65BC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196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595E59CC-7059-4455-9789-EDFBBE8F5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7983" r="60644" b="14447"/>
          <a:stretch/>
        </p:blipFill>
        <p:spPr>
          <a:xfrm>
            <a:off x="2777490" y="2"/>
            <a:ext cx="6185757" cy="6857999"/>
          </a:xfrm>
          <a:custGeom>
            <a:avLst/>
            <a:gdLst>
              <a:gd name="connsiteX0" fmla="*/ 0 w 9414510"/>
              <a:gd name="connsiteY0" fmla="*/ 0 h 6857999"/>
              <a:gd name="connsiteX1" fmla="*/ 9414510 w 9414510"/>
              <a:gd name="connsiteY1" fmla="*/ 0 h 6857999"/>
              <a:gd name="connsiteX2" fmla="*/ 9414510 w 9414510"/>
              <a:gd name="connsiteY2" fmla="*/ 6857999 h 6857999"/>
              <a:gd name="connsiteX3" fmla="*/ 0 w 9414510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414510" h="6857999">
                <a:moveTo>
                  <a:pt x="0" y="0"/>
                </a:moveTo>
                <a:lnTo>
                  <a:pt x="9414510" y="0"/>
                </a:lnTo>
                <a:lnTo>
                  <a:pt x="9414510" y="6857999"/>
                </a:lnTo>
                <a:lnTo>
                  <a:pt x="0" y="6857999"/>
                </a:lnTo>
                <a:close/>
              </a:path>
            </a:pathLst>
          </a:custGeom>
        </p:spPr>
      </p:pic>
      <p:sp>
        <p:nvSpPr>
          <p:cNvPr id="7170" name="Title 1">
            <a:extLst>
              <a:ext uri="{FF2B5EF4-FFF2-40B4-BE49-F238E27FC236}">
                <a16:creationId xmlns:a16="http://schemas.microsoft.com/office/drawing/2014/main" id="{8535230D-19F6-483C-B8B9-BC6724FA18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03510" y="1243013"/>
            <a:ext cx="3855720" cy="4371974"/>
          </a:xfrm>
        </p:spPr>
        <p:txBody>
          <a:bodyPr>
            <a:normAutofit/>
          </a:bodyPr>
          <a:lstStyle/>
          <a:p>
            <a:r>
              <a:rPr lang="en-IN" altLang="en-US" b="1" dirty="0">
                <a:solidFill>
                  <a:srgbClr val="3F3F3F"/>
                </a:solidFill>
                <a:latin typeface="+mn-lt"/>
              </a:rPr>
              <a:t>NAIVE BAYES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EC78E0-8740-43BC-8902-70803FD8A5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0123" y="1243013"/>
            <a:ext cx="5931877" cy="5092503"/>
          </a:xfrm>
        </p:spPr>
        <p:txBody>
          <a:bodyPr rtlCol="0" anchor="ctr">
            <a:normAutofit/>
          </a:bodyPr>
          <a:lstStyle/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b="1" dirty="0">
                <a:solidFill>
                  <a:srgbClr val="FFFFFF"/>
                </a:solidFill>
              </a:rPr>
              <a:t>What is Naive Bayes?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GB" sz="2400" dirty="0">
                <a:solidFill>
                  <a:srgbClr val="FFFFFF"/>
                </a:solidFill>
              </a:rPr>
              <a:t>Naive Bayes is a simple technique for constructing classifiers: models that assign class labels to problem instances, represented as vectors of feature values, where the class labels are drawn from some finite set. </a:t>
            </a:r>
          </a:p>
          <a:p>
            <a:pPr fontAlgn="auto">
              <a:spcAft>
                <a:spcPts val="0"/>
              </a:spcAft>
              <a:defRPr/>
            </a:pPr>
            <a:endParaRPr lang="en-GB" dirty="0">
              <a:solidFill>
                <a:srgbClr val="FFFFFF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b="1" dirty="0">
                <a:solidFill>
                  <a:srgbClr val="FFFFFF"/>
                </a:solidFill>
              </a:rPr>
              <a:t>What is Naive Bayes used for?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sz="2400" dirty="0">
                <a:solidFill>
                  <a:srgbClr val="FFFFFF"/>
                </a:solidFill>
              </a:rPr>
              <a:t>Naive Bayes uses a similar method to predict the probability of different class based on various attributes. This algorithm is mostly used in text classification and with problems having multiple classes.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GB" sz="2000" dirty="0">
              <a:solidFill>
                <a:srgbClr val="FFFFFF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IN" sz="2000" dirty="0">
              <a:solidFill>
                <a:srgbClr val="FFFFFF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C386AB0-DFEE-444F-8F58-8EB2475590CC}"/>
              </a:ext>
            </a:extLst>
          </p:cNvPr>
          <p:cNvSpPr txBox="1"/>
          <p:nvPr/>
        </p:nvSpPr>
        <p:spPr>
          <a:xfrm>
            <a:off x="3043403" y="2413472"/>
            <a:ext cx="6105194" cy="20310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 kern="1200" dirty="0">
                <a:solidFill>
                  <a:srgbClr val="FFFFFF"/>
                </a:solidFill>
                <a:ea typeface="+mj-ea"/>
                <a:cs typeface="+mj-cs"/>
              </a:rPr>
              <a:t>TRAINING DATASET</a:t>
            </a:r>
          </a:p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 kern="1200" dirty="0">
                <a:solidFill>
                  <a:srgbClr val="FFFFFF"/>
                </a:solidFill>
                <a:ea typeface="+mj-ea"/>
                <a:cs typeface="+mj-cs"/>
              </a:rPr>
              <a:t>ANALYSIS</a:t>
            </a:r>
          </a:p>
        </p:txBody>
      </p:sp>
    </p:spTree>
    <p:extLst>
      <p:ext uri="{BB962C8B-B14F-4D97-AF65-F5344CB8AC3E}">
        <p14:creationId xmlns:p14="http://schemas.microsoft.com/office/powerpoint/2010/main" val="82124081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57845966-6EFC-468A-9CC7-BAB4B95854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54372" y="0"/>
            <a:ext cx="9483256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5554383-98AF-4A47-BB65-705FAAA4B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DAD1991-FFD1-4E94-ABAB-7560D3300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44484" y="0"/>
            <a:ext cx="7837716" cy="6858000"/>
          </a:xfrm>
          <a:custGeom>
            <a:avLst/>
            <a:gdLst>
              <a:gd name="connsiteX0" fmla="*/ 2232159 w 7837716"/>
              <a:gd name="connsiteY0" fmla="*/ 0 h 6858000"/>
              <a:gd name="connsiteX1" fmla="*/ 5605557 w 7837716"/>
              <a:gd name="connsiteY1" fmla="*/ 0 h 6858000"/>
              <a:gd name="connsiteX2" fmla="*/ 5617845 w 7837716"/>
              <a:gd name="connsiteY2" fmla="*/ 5384 h 6858000"/>
              <a:gd name="connsiteX3" fmla="*/ 7837716 w 7837716"/>
              <a:gd name="connsiteY3" fmla="*/ 3429000 h 6858000"/>
              <a:gd name="connsiteX4" fmla="*/ 5617845 w 7837716"/>
              <a:gd name="connsiteY4" fmla="*/ 6852616 h 6858000"/>
              <a:gd name="connsiteX5" fmla="*/ 5605557 w 7837716"/>
              <a:gd name="connsiteY5" fmla="*/ 6858000 h 6858000"/>
              <a:gd name="connsiteX6" fmla="*/ 2232159 w 7837716"/>
              <a:gd name="connsiteY6" fmla="*/ 6858000 h 6858000"/>
              <a:gd name="connsiteX7" fmla="*/ 2219871 w 7837716"/>
              <a:gd name="connsiteY7" fmla="*/ 6852616 h 6858000"/>
              <a:gd name="connsiteX8" fmla="*/ 0 w 7837716"/>
              <a:gd name="connsiteY8" fmla="*/ 3429000 h 6858000"/>
              <a:gd name="connsiteX9" fmla="*/ 2219871 w 7837716"/>
              <a:gd name="connsiteY9" fmla="*/ 538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837716" h="6858000">
                <a:moveTo>
                  <a:pt x="2232159" y="0"/>
                </a:moveTo>
                <a:lnTo>
                  <a:pt x="5605557" y="0"/>
                </a:lnTo>
                <a:lnTo>
                  <a:pt x="5617845" y="5384"/>
                </a:lnTo>
                <a:cubicBezTo>
                  <a:pt x="6931322" y="618789"/>
                  <a:pt x="7837716" y="1921305"/>
                  <a:pt x="7837716" y="3429000"/>
                </a:cubicBezTo>
                <a:cubicBezTo>
                  <a:pt x="7837716" y="4936696"/>
                  <a:pt x="6931322" y="6239212"/>
                  <a:pt x="5617845" y="6852616"/>
                </a:cubicBezTo>
                <a:lnTo>
                  <a:pt x="5605557" y="6858000"/>
                </a:lnTo>
                <a:lnTo>
                  <a:pt x="2232159" y="6858000"/>
                </a:lnTo>
                <a:lnTo>
                  <a:pt x="2219871" y="6852616"/>
                </a:lnTo>
                <a:cubicBezTo>
                  <a:pt x="906394" y="6239212"/>
                  <a:pt x="0" y="4936696"/>
                  <a:pt x="0" y="3429000"/>
                </a:cubicBezTo>
                <a:cubicBezTo>
                  <a:pt x="0" y="1921305"/>
                  <a:pt x="906394" y="618789"/>
                  <a:pt x="2219871" y="5384"/>
                </a:cubicBezTo>
                <a:close/>
              </a:path>
            </a:pathLst>
          </a:custGeom>
          <a:solidFill>
            <a:schemeClr val="bg1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2000"/>
                  </a:schemeClr>
                </a:gs>
                <a:gs pos="100000">
                  <a:schemeClr val="bg2">
                    <a:lumMod val="87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4F43CE4F-B884-4E39-92A4-E90B7A6879A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90941423"/>
              </p:ext>
            </p:extLst>
          </p:nvPr>
        </p:nvGraphicFramePr>
        <p:xfrm>
          <a:off x="245842" y="280202"/>
          <a:ext cx="11492068" cy="62975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82324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57845966-6EFC-468A-9CC7-BAB4B95854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54372" y="0"/>
            <a:ext cx="9483256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5554383-98AF-4A47-BB65-705FAAA4B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DAD1991-FFD1-4E94-ABAB-7560D3300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44484" y="0"/>
            <a:ext cx="7837716" cy="6858000"/>
          </a:xfrm>
          <a:custGeom>
            <a:avLst/>
            <a:gdLst>
              <a:gd name="connsiteX0" fmla="*/ 2232159 w 7837716"/>
              <a:gd name="connsiteY0" fmla="*/ 0 h 6858000"/>
              <a:gd name="connsiteX1" fmla="*/ 5605557 w 7837716"/>
              <a:gd name="connsiteY1" fmla="*/ 0 h 6858000"/>
              <a:gd name="connsiteX2" fmla="*/ 5617845 w 7837716"/>
              <a:gd name="connsiteY2" fmla="*/ 5384 h 6858000"/>
              <a:gd name="connsiteX3" fmla="*/ 7837716 w 7837716"/>
              <a:gd name="connsiteY3" fmla="*/ 3429000 h 6858000"/>
              <a:gd name="connsiteX4" fmla="*/ 5617845 w 7837716"/>
              <a:gd name="connsiteY4" fmla="*/ 6852616 h 6858000"/>
              <a:gd name="connsiteX5" fmla="*/ 5605557 w 7837716"/>
              <a:gd name="connsiteY5" fmla="*/ 6858000 h 6858000"/>
              <a:gd name="connsiteX6" fmla="*/ 2232159 w 7837716"/>
              <a:gd name="connsiteY6" fmla="*/ 6858000 h 6858000"/>
              <a:gd name="connsiteX7" fmla="*/ 2219871 w 7837716"/>
              <a:gd name="connsiteY7" fmla="*/ 6852616 h 6858000"/>
              <a:gd name="connsiteX8" fmla="*/ 0 w 7837716"/>
              <a:gd name="connsiteY8" fmla="*/ 3429000 h 6858000"/>
              <a:gd name="connsiteX9" fmla="*/ 2219871 w 7837716"/>
              <a:gd name="connsiteY9" fmla="*/ 538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837716" h="6858000">
                <a:moveTo>
                  <a:pt x="2232159" y="0"/>
                </a:moveTo>
                <a:lnTo>
                  <a:pt x="5605557" y="0"/>
                </a:lnTo>
                <a:lnTo>
                  <a:pt x="5617845" y="5384"/>
                </a:lnTo>
                <a:cubicBezTo>
                  <a:pt x="6931322" y="618789"/>
                  <a:pt x="7837716" y="1921305"/>
                  <a:pt x="7837716" y="3429000"/>
                </a:cubicBezTo>
                <a:cubicBezTo>
                  <a:pt x="7837716" y="4936696"/>
                  <a:pt x="6931322" y="6239212"/>
                  <a:pt x="5617845" y="6852616"/>
                </a:cubicBezTo>
                <a:lnTo>
                  <a:pt x="5605557" y="6858000"/>
                </a:lnTo>
                <a:lnTo>
                  <a:pt x="2232159" y="6858000"/>
                </a:lnTo>
                <a:lnTo>
                  <a:pt x="2219871" y="6852616"/>
                </a:lnTo>
                <a:cubicBezTo>
                  <a:pt x="906394" y="6239212"/>
                  <a:pt x="0" y="4936696"/>
                  <a:pt x="0" y="3429000"/>
                </a:cubicBezTo>
                <a:cubicBezTo>
                  <a:pt x="0" y="1921305"/>
                  <a:pt x="906394" y="618789"/>
                  <a:pt x="2219871" y="5384"/>
                </a:cubicBezTo>
                <a:close/>
              </a:path>
            </a:pathLst>
          </a:custGeom>
          <a:solidFill>
            <a:schemeClr val="bg1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2000"/>
                  </a:schemeClr>
                </a:gs>
                <a:gs pos="100000">
                  <a:schemeClr val="bg2">
                    <a:lumMod val="87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CD3EE46B-C16B-43EE-9255-92211A84A3B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87719130"/>
              </p:ext>
            </p:extLst>
          </p:nvPr>
        </p:nvGraphicFramePr>
        <p:xfrm>
          <a:off x="150312" y="103367"/>
          <a:ext cx="11848206" cy="65980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725055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57845966-6EFC-468A-9CC7-BAB4B95854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54372" y="0"/>
            <a:ext cx="9483256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5554383-98AF-4A47-BB65-705FAAA4B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DAD1991-FFD1-4E94-ABAB-7560D3300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44484" y="0"/>
            <a:ext cx="7837716" cy="6858000"/>
          </a:xfrm>
          <a:custGeom>
            <a:avLst/>
            <a:gdLst>
              <a:gd name="connsiteX0" fmla="*/ 2232159 w 7837716"/>
              <a:gd name="connsiteY0" fmla="*/ 0 h 6858000"/>
              <a:gd name="connsiteX1" fmla="*/ 5605557 w 7837716"/>
              <a:gd name="connsiteY1" fmla="*/ 0 h 6858000"/>
              <a:gd name="connsiteX2" fmla="*/ 5617845 w 7837716"/>
              <a:gd name="connsiteY2" fmla="*/ 5384 h 6858000"/>
              <a:gd name="connsiteX3" fmla="*/ 7837716 w 7837716"/>
              <a:gd name="connsiteY3" fmla="*/ 3429000 h 6858000"/>
              <a:gd name="connsiteX4" fmla="*/ 5617845 w 7837716"/>
              <a:gd name="connsiteY4" fmla="*/ 6852616 h 6858000"/>
              <a:gd name="connsiteX5" fmla="*/ 5605557 w 7837716"/>
              <a:gd name="connsiteY5" fmla="*/ 6858000 h 6858000"/>
              <a:gd name="connsiteX6" fmla="*/ 2232159 w 7837716"/>
              <a:gd name="connsiteY6" fmla="*/ 6858000 h 6858000"/>
              <a:gd name="connsiteX7" fmla="*/ 2219871 w 7837716"/>
              <a:gd name="connsiteY7" fmla="*/ 6852616 h 6858000"/>
              <a:gd name="connsiteX8" fmla="*/ 0 w 7837716"/>
              <a:gd name="connsiteY8" fmla="*/ 3429000 h 6858000"/>
              <a:gd name="connsiteX9" fmla="*/ 2219871 w 7837716"/>
              <a:gd name="connsiteY9" fmla="*/ 538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837716" h="6858000">
                <a:moveTo>
                  <a:pt x="2232159" y="0"/>
                </a:moveTo>
                <a:lnTo>
                  <a:pt x="5605557" y="0"/>
                </a:lnTo>
                <a:lnTo>
                  <a:pt x="5617845" y="5384"/>
                </a:lnTo>
                <a:cubicBezTo>
                  <a:pt x="6931322" y="618789"/>
                  <a:pt x="7837716" y="1921305"/>
                  <a:pt x="7837716" y="3429000"/>
                </a:cubicBezTo>
                <a:cubicBezTo>
                  <a:pt x="7837716" y="4936696"/>
                  <a:pt x="6931322" y="6239212"/>
                  <a:pt x="5617845" y="6852616"/>
                </a:cubicBezTo>
                <a:lnTo>
                  <a:pt x="5605557" y="6858000"/>
                </a:lnTo>
                <a:lnTo>
                  <a:pt x="2232159" y="6858000"/>
                </a:lnTo>
                <a:lnTo>
                  <a:pt x="2219871" y="6852616"/>
                </a:lnTo>
                <a:cubicBezTo>
                  <a:pt x="906394" y="6239212"/>
                  <a:pt x="0" y="4936696"/>
                  <a:pt x="0" y="3429000"/>
                </a:cubicBezTo>
                <a:cubicBezTo>
                  <a:pt x="0" y="1921305"/>
                  <a:pt x="906394" y="618789"/>
                  <a:pt x="2219871" y="5384"/>
                </a:cubicBezTo>
                <a:close/>
              </a:path>
            </a:pathLst>
          </a:custGeom>
          <a:solidFill>
            <a:schemeClr val="bg1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2000"/>
                  </a:schemeClr>
                </a:gs>
                <a:gs pos="100000">
                  <a:schemeClr val="bg2">
                    <a:lumMod val="87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3B3ADB34-82BF-41ED-BE48-2462425C55E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94423848"/>
              </p:ext>
            </p:extLst>
          </p:nvPr>
        </p:nvGraphicFramePr>
        <p:xfrm>
          <a:off x="187890" y="162839"/>
          <a:ext cx="11761940" cy="65511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581947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788583F4A7E15448823C8BE8586F002" ma:contentTypeVersion="12" ma:contentTypeDescription="Create a new document." ma:contentTypeScope="" ma:versionID="7a1254293196da7941a4127c33dd2acc">
  <xsd:schema xmlns:xsd="http://www.w3.org/2001/XMLSchema" xmlns:xs="http://www.w3.org/2001/XMLSchema" xmlns:p="http://schemas.microsoft.com/office/2006/metadata/properties" xmlns:ns3="f8a15d15-c8ad-495f-873b-d352da09c832" xmlns:ns4="7822b40c-ad33-4ac6-86a4-2ae6c6f66420" targetNamespace="http://schemas.microsoft.com/office/2006/metadata/properties" ma:root="true" ma:fieldsID="b2b6284641fa64baeeb3b7c4a4d93d9a" ns3:_="" ns4:_="">
    <xsd:import namespace="f8a15d15-c8ad-495f-873b-d352da09c832"/>
    <xsd:import namespace="7822b40c-ad33-4ac6-86a4-2ae6c6f6642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a15d15-c8ad-495f-873b-d352da09c83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822b40c-ad33-4ac6-86a4-2ae6c6f66420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364683B-DCFF-4697-9D03-87CAA29E8A3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72A6A49-C7BF-4E16-9446-831AB1D0B6C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8a15d15-c8ad-495f-873b-d352da09c832"/>
    <ds:schemaRef ds:uri="7822b40c-ad33-4ac6-86a4-2ae6c6f6642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4254123-6E6A-4798-AAE1-5E3AED33E23F}">
  <ds:schemaRefs>
    <ds:schemaRef ds:uri="f8a15d15-c8ad-495f-873b-d352da09c832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www.w3.org/XML/1998/namespace"/>
    <ds:schemaRef ds:uri="http://schemas.microsoft.com/office/2006/documentManagement/types"/>
    <ds:schemaRef ds:uri="http://purl.org/dc/dcmitype/"/>
    <ds:schemaRef ds:uri="http://schemas.microsoft.com/office/2006/metadata/properties"/>
    <ds:schemaRef ds:uri="7822b40c-ad33-4ac6-86a4-2ae6c6f66420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881</Words>
  <Application>Microsoft Office PowerPoint</Application>
  <PresentationFormat>Widescreen</PresentationFormat>
  <Paragraphs>153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SUICIDE PREDICTION USING REGRESSION AND CLASSIFICATION MODELS</vt:lpstr>
      <vt:lpstr>AIM AND OBJECTIVE</vt:lpstr>
      <vt:lpstr>PowerPoint Presentation</vt:lpstr>
      <vt:lpstr>LINEAR REGRESSION</vt:lpstr>
      <vt:lpstr>NAIVE BAYES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REFERENCES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SUICIDE PREDICTION USING REGRESSION AND CLASSIFICATION</dc:title>
  <dc:creator>Biswas, Avhishek</dc:creator>
  <cp:lastModifiedBy>Avhishek Biswas</cp:lastModifiedBy>
  <cp:revision>3</cp:revision>
  <dcterms:created xsi:type="dcterms:W3CDTF">2020-07-08T01:24:17Z</dcterms:created>
  <dcterms:modified xsi:type="dcterms:W3CDTF">2020-07-27T06:18:30Z</dcterms:modified>
</cp:coreProperties>
</file>