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87" r:id="rId7"/>
    <p:sldId id="258" r:id="rId8"/>
    <p:sldId id="271" r:id="rId9"/>
    <p:sldId id="282" r:id="rId10"/>
    <p:sldId id="293" r:id="rId11"/>
    <p:sldId id="294" r:id="rId12"/>
    <p:sldId id="295" r:id="rId13"/>
    <p:sldId id="283" r:id="rId14"/>
    <p:sldId id="280" r:id="rId15"/>
    <p:sldId id="281" r:id="rId16"/>
    <p:sldId id="279" r:id="rId17"/>
    <p:sldId id="288" r:id="rId18"/>
    <p:sldId id="27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EB3B0-1D8B-4975-A862-031C821A27AD}" v="7" dt="2020-07-08T03:26:10.803"/>
    <p1510:client id="{3D1459F6-8A77-4388-83DA-BBECE4F1716C}" v="333" dt="2020-07-08T00:19:3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74" autoAdjust="0"/>
  </p:normalViewPr>
  <p:slideViewPr>
    <p:cSldViewPr snapToGrid="0">
      <p:cViewPr varScale="1">
        <p:scale>
          <a:sx n="119" d="100"/>
          <a:sy n="119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hishek Biswas" userId="488fb50c-bdd7-47bf-8bb2-e70453b273ef" providerId="ADAL" clId="{322EB3B0-1D8B-4975-A862-031C821A27AD}"/>
    <pc:docChg chg="undo redo custSel mod addSld delSld modSld">
      <pc:chgData name="Avhishek Biswas" userId="488fb50c-bdd7-47bf-8bb2-e70453b273ef" providerId="ADAL" clId="{322EB3B0-1D8B-4975-A862-031C821A27AD}" dt="2020-07-08T01:43:07.444" v="781" actId="27636"/>
      <pc:docMkLst>
        <pc:docMk/>
      </pc:docMkLst>
      <pc:sldChg chg="addSp delSp modSp mod delDesignElem">
        <pc:chgData name="Avhishek Biswas" userId="488fb50c-bdd7-47bf-8bb2-e70453b273ef" providerId="ADAL" clId="{322EB3B0-1D8B-4975-A862-031C821A27AD}" dt="2020-07-08T01:11:31.328" v="248" actId="255"/>
        <pc:sldMkLst>
          <pc:docMk/>
          <pc:sldMk cId="0" sldId="256"/>
        </pc:sldMkLst>
        <pc:spChg chg="mod">
          <ac:chgData name="Avhishek Biswas" userId="488fb50c-bdd7-47bf-8bb2-e70453b273ef" providerId="ADAL" clId="{322EB3B0-1D8B-4975-A862-031C821A27AD}" dt="2020-07-08T01:11:31.328" v="248" actId="255"/>
          <ac:spMkLst>
            <pc:docMk/>
            <pc:sldMk cId="0" sldId="256"/>
            <ac:spMk id="2" creationId="{315AA3E8-4093-489F-AF3C-D4ED4EDC672B}"/>
          </ac:spMkLst>
        </pc:spChg>
        <pc:spChg chg="mod">
          <ac:chgData name="Avhishek Biswas" userId="488fb50c-bdd7-47bf-8bb2-e70453b273ef" providerId="ADAL" clId="{322EB3B0-1D8B-4975-A862-031C821A27AD}" dt="2020-07-08T01:11:16.865" v="247" actId="207"/>
          <ac:spMkLst>
            <pc:docMk/>
            <pc:sldMk cId="0" sldId="256"/>
            <ac:spMk id="3" creationId="{1C6B68B2-FE25-4672-9B75-DF92ACBFC10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6"/>
            <ac:spMk id="47" creationId="{3B854194-185D-494D-905C-7C7CB2E30F6E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6"/>
            <ac:spMk id="49" creationId="{B4F5FA0D-0104-4987-8241-EFF7C85B88DE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6"/>
            <ac:picMk id="51" creationId="{2897127E-6CEF-446C-BE87-93B7C46E49D1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42:35.031" v="778" actId="20577"/>
        <pc:sldMkLst>
          <pc:docMk/>
          <pc:sldMk cId="0" sldId="257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7"/>
            <ac:spMk id="192" creationId="{4351DFE5-F63D-4BE0-BDA9-E3EB88F01AA5}"/>
          </ac:spMkLst>
        </pc:spChg>
        <pc:spChg chg="mod">
          <ac:chgData name="Avhishek Biswas" userId="488fb50c-bdd7-47bf-8bb2-e70453b273ef" providerId="ADAL" clId="{322EB3B0-1D8B-4975-A862-031C821A27AD}" dt="2020-07-08T01:42:35.031" v="778" actId="20577"/>
          <ac:spMkLst>
            <pc:docMk/>
            <pc:sldMk cId="0" sldId="257"/>
            <ac:spMk id="3075" creationId="{03CC22A4-42F3-472B-9C42-B91F739791FF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7"/>
            <ac:picMk id="193" creationId="{3AA16612-ACD2-4A16-8F2B-4514FD6BF28F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2:39.919" v="286" actId="255"/>
        <pc:sldMkLst>
          <pc:docMk/>
          <pc:sldMk cId="0" sldId="258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8"/>
            <ac:spMk id="136" creationId="{FC7A3AA1-44C4-4CBE-8808-D86A411AD665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8"/>
            <ac:spMk id="140" creationId="{091C9E05-1ED5-4438-8E0F-38219974999F}"/>
          </ac:spMkLst>
        </pc:spChg>
        <pc:spChg chg="mod">
          <ac:chgData name="Avhishek Biswas" userId="488fb50c-bdd7-47bf-8bb2-e70453b273ef" providerId="ADAL" clId="{322EB3B0-1D8B-4975-A862-031C821A27AD}" dt="2020-07-08T01:12:39.919" v="286" actId="255"/>
          <ac:spMkLst>
            <pc:docMk/>
            <pc:sldMk cId="0" sldId="258"/>
            <ac:spMk id="4098" creationId="{566F80CA-25BE-4F1C-B407-2C1AE7AB47C0}"/>
          </ac:spMkLst>
        </pc:spChg>
        <pc:picChg chg="mod">
          <ac:chgData name="Avhishek Biswas" userId="488fb50c-bdd7-47bf-8bb2-e70453b273ef" providerId="ADAL" clId="{322EB3B0-1D8B-4975-A862-031C821A27AD}" dt="2020-07-08T00:58:40.620" v="104"/>
          <ac:picMkLst>
            <pc:docMk/>
            <pc:sldMk cId="0" sldId="258"/>
            <ac:picMk id="17" creationId="{83759B59-9146-4762-A027-F5312B65F1F3}"/>
          </ac:picMkLst>
        </pc:pic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8"/>
            <ac:picMk id="138" creationId="{4FDAB746-A9A3-4EC2-8997-5EB71BC96424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43:07.444" v="781" actId="27636"/>
        <pc:sldMkLst>
          <pc:docMk/>
          <pc:sldMk cId="0" sldId="271"/>
        </pc:sldMkLst>
        <pc:spChg chg="mod">
          <ac:chgData name="Avhishek Biswas" userId="488fb50c-bdd7-47bf-8bb2-e70453b273ef" providerId="ADAL" clId="{322EB3B0-1D8B-4975-A862-031C821A27AD}" dt="2020-07-08T01:43:07.444" v="781" actId="27636"/>
          <ac:spMkLst>
            <pc:docMk/>
            <pc:sldMk cId="0" sldId="271"/>
            <ac:spMk id="3" creationId="{49EC78E0-8740-43BC-8902-70803FD8A56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1"/>
            <ac:spMk id="71" creationId="{2CB6C291-6CAF-46DF-ACFF-AADF0FD03F5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1"/>
            <ac:spMk id="73" creationId="{4735DC46-5663-471D-AADB-81E00E65BCC6}"/>
          </ac:spMkLst>
        </pc:spChg>
        <pc:spChg chg="mod">
          <ac:chgData name="Avhishek Biswas" userId="488fb50c-bdd7-47bf-8bb2-e70453b273ef" providerId="ADAL" clId="{322EB3B0-1D8B-4975-A862-031C821A27AD}" dt="2020-07-08T01:12:49.496" v="287" actId="2711"/>
          <ac:spMkLst>
            <pc:docMk/>
            <pc:sldMk cId="0" sldId="271"/>
            <ac:spMk id="7170" creationId="{8535230D-19F6-483C-B8B9-BC6724FA182B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71"/>
            <ac:picMk id="75" creationId="{595E59CC-7059-4455-9789-EDFBBE8F5A98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2:38.565" v="662" actId="2711"/>
        <pc:sldMkLst>
          <pc:docMk/>
          <pc:sldMk cId="0" sldId="275"/>
        </pc:sldMkLst>
        <pc:spChg chg="mod">
          <ac:chgData name="Avhishek Biswas" userId="488fb50c-bdd7-47bf-8bb2-e70453b273ef" providerId="ADAL" clId="{322EB3B0-1D8B-4975-A862-031C821A27AD}" dt="2020-07-08T01:08:31.699" v="200" actId="1076"/>
          <ac:spMkLst>
            <pc:docMk/>
            <pc:sldMk cId="0" sldId="275"/>
            <ac:spMk id="3" creationId="{761F3E9A-F9B7-4A4A-BF07-1FD094F40D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5"/>
            <ac:spMk id="71" creationId="{4351DFE5-F63D-4BE0-BDA9-E3EB88F01AA5}"/>
          </ac:spMkLst>
        </pc:spChg>
        <pc:spChg chg="mod">
          <ac:chgData name="Avhishek Biswas" userId="488fb50c-bdd7-47bf-8bb2-e70453b273ef" providerId="ADAL" clId="{322EB3B0-1D8B-4975-A862-031C821A27AD}" dt="2020-07-08T01:32:38.565" v="662" actId="2711"/>
          <ac:spMkLst>
            <pc:docMk/>
            <pc:sldMk cId="0" sldId="275"/>
            <ac:spMk id="14338" creationId="{23B918AD-6238-43AB-935D-9783CF7B4AB4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75"/>
            <ac:picMk id="73" creationId="{3AA16612-ACD2-4A16-8F2B-4514FD6BF28F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9:45.467" v="671" actId="13822"/>
        <pc:sldMkLst>
          <pc:docMk/>
          <pc:sldMk cId="2765636092" sldId="279"/>
        </pc:sldMkLst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0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5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9" creationId="{ADAD1991-FFD1-4E94-ABAB-7560D33008E4}"/>
          </ac:spMkLst>
        </pc:spChg>
        <pc:graphicFrameChg chg="del mod">
          <ac:chgData name="Avhishek Biswas" userId="488fb50c-bdd7-47bf-8bb2-e70453b273ef" providerId="ADAL" clId="{322EB3B0-1D8B-4975-A862-031C821A27AD}" dt="2020-07-08T00:44:34.769" v="40" actId="478"/>
          <ac:graphicFrameMkLst>
            <pc:docMk/>
            <pc:sldMk cId="2765636092" sldId="279"/>
            <ac:graphicFrameMk id="3" creationId="{71B5DDEB-6FA9-496F-9B37-62CEE7FD4EFA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9:45.467" v="671" actId="13822"/>
          <ac:graphicFrameMkLst>
            <pc:docMk/>
            <pc:sldMk cId="2765636092" sldId="279"/>
            <ac:graphicFrameMk id="11" creationId="{71B5DDEB-6FA9-496F-9B37-62CEE7FD4EFA}"/>
          </ac:graphicFrameMkLst>
        </pc:graphicFrameChg>
        <pc:picChg chg="add">
          <ac:chgData name="Avhishek Biswas" userId="488fb50c-bdd7-47bf-8bb2-e70453b273ef" providerId="ADAL" clId="{322EB3B0-1D8B-4975-A862-031C821A27AD}" dt="2020-07-08T01:24:17.365" v="533" actId="26606"/>
          <ac:picMkLst>
            <pc:docMk/>
            <pc:sldMk cId="2765636092" sldId="279"/>
            <ac:picMk id="27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2:07.182" v="660" actId="14100"/>
        <pc:sldMkLst>
          <pc:docMk/>
          <pc:sldMk cId="4066266628" sldId="280"/>
        </pc:sldMkLst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0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5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9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0:40:11.272" v="11" actId="478"/>
          <ac:graphicFrameMkLst>
            <pc:docMk/>
            <pc:sldMk cId="4066266628" sldId="280"/>
            <ac:graphicFrameMk id="3" creationId="{2BAB026D-95AC-475D-A331-DF8864492B9E}"/>
          </ac:graphicFrameMkLst>
        </pc:graphicFrameChg>
        <pc:graphicFrameChg chg="add del mod">
          <ac:chgData name="Avhishek Biswas" userId="488fb50c-bdd7-47bf-8bb2-e70453b273ef" providerId="ADAL" clId="{322EB3B0-1D8B-4975-A862-031C821A27AD}" dt="2020-07-08T01:29:21.540" v="589" actId="478"/>
          <ac:graphicFrameMkLst>
            <pc:docMk/>
            <pc:sldMk cId="4066266628" sldId="280"/>
            <ac:graphicFrameMk id="11" creationId="{2BAB026D-95AC-475D-A331-DF8864492B9E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2:07.182" v="660" actId="14100"/>
          <ac:graphicFrameMkLst>
            <pc:docMk/>
            <pc:sldMk cId="4066266628" sldId="280"/>
            <ac:graphicFrameMk id="15" creationId="{2BAB026D-95AC-475D-A331-DF8864492B9E}"/>
          </ac:graphicFrameMkLst>
        </pc:graphicFrameChg>
        <pc:picChg chg="add">
          <ac:chgData name="Avhishek Biswas" userId="488fb50c-bdd7-47bf-8bb2-e70453b273ef" providerId="ADAL" clId="{322EB3B0-1D8B-4975-A862-031C821A27AD}" dt="2020-07-08T01:21:05.690" v="462" actId="26606"/>
          <ac:picMkLst>
            <pc:docMk/>
            <pc:sldMk cId="4066266628" sldId="280"/>
            <ac:picMk id="27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9:41.909" v="670" actId="13822"/>
        <pc:sldMkLst>
          <pc:docMk/>
          <pc:sldMk cId="575541094" sldId="281"/>
        </pc:sldMkLst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20" creationId="{3ECA69A1-7536-43AC-85EF-C7106179F5ED}"/>
          </ac:spMkLst>
        </pc:spChg>
        <pc:spChg chg="add del">
          <ac:chgData name="Avhishek Biswas" userId="488fb50c-bdd7-47bf-8bb2-e70453b273ef" providerId="ADAL" clId="{322EB3B0-1D8B-4975-A862-031C821A27AD}" dt="2020-07-08T00:43:07.954" v="28" actId="26606"/>
          <ac:spMkLst>
            <pc:docMk/>
            <pc:sldMk cId="575541094" sldId="281"/>
            <ac:spMk id="25" creationId="{32BC26D8-82FB-445E-AA49-62A77D7C1EE0}"/>
          </ac:spMkLst>
        </pc:spChg>
        <pc:spChg chg="add del">
          <ac:chgData name="Avhishek Biswas" userId="488fb50c-bdd7-47bf-8bb2-e70453b273ef" providerId="ADAL" clId="{322EB3B0-1D8B-4975-A862-031C821A27AD}" dt="2020-07-08T00:43:07.954" v="28" actId="26606"/>
          <ac:spMkLst>
            <pc:docMk/>
            <pc:sldMk cId="575541094" sldId="281"/>
            <ac:spMk id="27" creationId="{CB44330D-EA18-4254-AA95-EB49948539B8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29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0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1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2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3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5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7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42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46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0:42:44.593" v="22" actId="478"/>
          <ac:graphicFrameMkLst>
            <pc:docMk/>
            <pc:sldMk cId="575541094" sldId="281"/>
            <ac:graphicFrameMk id="3" creationId="{62D2423C-D8FF-4E28-BDAB-350A7F307E0D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9:41.909" v="670" actId="13822"/>
          <ac:graphicFrameMkLst>
            <pc:docMk/>
            <pc:sldMk cId="575541094" sldId="281"/>
            <ac:graphicFrameMk id="11" creationId="{62D2423C-D8FF-4E28-BDAB-350A7F307E0D}"/>
          </ac:graphicFrameMkLst>
        </pc:graphicFrameChg>
        <pc:picChg chg="add">
          <ac:chgData name="Avhishek Biswas" userId="488fb50c-bdd7-47bf-8bb2-e70453b273ef" providerId="ADAL" clId="{322EB3B0-1D8B-4975-A862-031C821A27AD}" dt="2020-07-08T01:22:10.156" v="476" actId="26606"/>
          <ac:picMkLst>
            <pc:docMk/>
            <pc:sldMk cId="575541094" sldId="281"/>
            <ac:picMk id="44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3:09.961" v="291" actId="27636"/>
        <pc:sldMkLst>
          <pc:docMk/>
          <pc:sldMk cId="821240816" sldId="282"/>
        </pc:sldMkLst>
        <pc:spChg chg="mod">
          <ac:chgData name="Avhishek Biswas" userId="488fb50c-bdd7-47bf-8bb2-e70453b273ef" providerId="ADAL" clId="{322EB3B0-1D8B-4975-A862-031C821A27AD}" dt="2020-07-08T01:13:09.961" v="291" actId="27636"/>
          <ac:spMkLst>
            <pc:docMk/>
            <pc:sldMk cId="821240816" sldId="282"/>
            <ac:spMk id="2" creationId="{7C386AB0-DFEE-444F-8F58-8EB2475590C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821240816" sldId="282"/>
            <ac:spMk id="7" creationId="{23962611-DFD5-4092-AAFD-559E3DFCE2C9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821240816" sldId="282"/>
            <ac:picMk id="9" creationId="{2270F1FA-0425-408F-9861-80BF5AFB276D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7:23.452" v="428" actId="1076"/>
        <pc:sldMkLst>
          <pc:docMk/>
          <pc:sldMk cId="565870247" sldId="283"/>
        </pc:sldMkLst>
        <pc:spChg chg="mod">
          <ac:chgData name="Avhishek Biswas" userId="488fb50c-bdd7-47bf-8bb2-e70453b273ef" providerId="ADAL" clId="{322EB3B0-1D8B-4975-A862-031C821A27AD}" dt="2020-07-08T01:17:23.452" v="428" actId="1076"/>
          <ac:spMkLst>
            <pc:docMk/>
            <pc:sldMk cId="565870247" sldId="283"/>
            <ac:spMk id="2" creationId="{79B9C329-949D-4C45-BD5D-1EC8EBA5BEF3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565870247" sldId="283"/>
            <ac:spMk id="7" creationId="{23962611-DFD5-4092-AAFD-559E3DFCE2C9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565870247" sldId="283"/>
            <ac:picMk id="9" creationId="{2270F1FA-0425-408F-9861-80BF5AFB276D}"/>
          </ac:picMkLst>
        </pc:picChg>
      </pc:sldChg>
      <pc:sldChg chg="addSp modSp mod">
        <pc:chgData name="Avhishek Biswas" userId="488fb50c-bdd7-47bf-8bb2-e70453b273ef" providerId="ADAL" clId="{322EB3B0-1D8B-4975-A862-031C821A27AD}" dt="2020-07-08T01:41:51.796" v="766" actId="1076"/>
        <pc:sldMkLst>
          <pc:docMk/>
          <pc:sldMk cId="1529929491" sldId="287"/>
        </pc:sldMkLst>
        <pc:spChg chg="add mod">
          <ac:chgData name="Avhishek Biswas" userId="488fb50c-bdd7-47bf-8bb2-e70453b273ef" providerId="ADAL" clId="{322EB3B0-1D8B-4975-A862-031C821A27AD}" dt="2020-07-08T01:41:51.796" v="766" actId="1076"/>
          <ac:spMkLst>
            <pc:docMk/>
            <pc:sldMk cId="1529929491" sldId="287"/>
            <ac:spMk id="2" creationId="{9FBD5A7C-2C76-4076-AD41-737D83CF32D3}"/>
          </ac:spMkLst>
        </pc:spChg>
        <pc:spChg chg="add mod">
          <ac:chgData name="Avhishek Biswas" userId="488fb50c-bdd7-47bf-8bb2-e70453b273ef" providerId="ADAL" clId="{322EB3B0-1D8B-4975-A862-031C821A27AD}" dt="2020-07-08T01:41:46.238" v="765" actId="20577"/>
          <ac:spMkLst>
            <pc:docMk/>
            <pc:sldMk cId="1529929491" sldId="287"/>
            <ac:spMk id="3" creationId="{27FA920D-437F-4A30-8685-FB880FD9EB3D}"/>
          </ac:spMkLst>
        </pc:spChg>
        <pc:spChg chg="mod">
          <ac:chgData name="Avhishek Biswas" userId="488fb50c-bdd7-47bf-8bb2-e70453b273ef" providerId="ADAL" clId="{322EB3B0-1D8B-4975-A862-031C821A27AD}" dt="2020-07-08T01:11:48.149" v="275" actId="20577"/>
          <ac:spMkLst>
            <pc:docMk/>
            <pc:sldMk cId="1529929491" sldId="287"/>
            <ac:spMk id="4" creationId="{C455B767-C8B4-4212-A913-3F7FB5A2E22A}"/>
          </ac:spMkLst>
        </pc:spChg>
        <pc:spChg chg="add mod">
          <ac:chgData name="Avhishek Biswas" userId="488fb50c-bdd7-47bf-8bb2-e70453b273ef" providerId="ADAL" clId="{322EB3B0-1D8B-4975-A862-031C821A27AD}" dt="2020-07-08T01:41:42.878" v="764" actId="20577"/>
          <ac:spMkLst>
            <pc:docMk/>
            <pc:sldMk cId="1529929491" sldId="287"/>
            <ac:spMk id="6" creationId="{4144919E-3BFA-4EDA-B41D-BF0F72297CCA}"/>
          </ac:spMkLst>
        </pc:spChg>
        <pc:graphicFrameChg chg="mod modGraphic">
          <ac:chgData name="Avhishek Biswas" userId="488fb50c-bdd7-47bf-8bb2-e70453b273ef" providerId="ADAL" clId="{322EB3B0-1D8B-4975-A862-031C821A27AD}" dt="2020-07-08T01:12:26.435" v="285"/>
          <ac:graphicFrameMkLst>
            <pc:docMk/>
            <pc:sldMk cId="1529929491" sldId="287"/>
            <ac:graphicFrameMk id="5" creationId="{0908CC72-0C42-4D70-8510-5A39AB0F3E2C}"/>
          </ac:graphicFrameMkLst>
        </pc:graphicFrameChg>
        <pc:graphicFrameChg chg="mod modGraphic">
          <ac:chgData name="Avhishek Biswas" userId="488fb50c-bdd7-47bf-8bb2-e70453b273ef" providerId="ADAL" clId="{322EB3B0-1D8B-4975-A862-031C821A27AD}" dt="2020-07-08T01:12:15.154" v="283"/>
          <ac:graphicFrameMkLst>
            <pc:docMk/>
            <pc:sldMk cId="1529929491" sldId="287"/>
            <ac:graphicFrameMk id="7" creationId="{6B02F676-164A-4367-959D-3F9521885FEA}"/>
          </ac:graphicFrameMkLst>
        </pc:graphicFrameChg>
        <pc:graphicFrameChg chg="mod modGraphic">
          <ac:chgData name="Avhishek Biswas" userId="488fb50c-bdd7-47bf-8bb2-e70453b273ef" providerId="ADAL" clId="{322EB3B0-1D8B-4975-A862-031C821A27AD}" dt="2020-07-08T01:12:12.530" v="282"/>
          <ac:graphicFrameMkLst>
            <pc:docMk/>
            <pc:sldMk cId="1529929491" sldId="287"/>
            <ac:graphicFrameMk id="8" creationId="{3E8D9DFE-FC30-4E02-92D8-068218F2CA4C}"/>
          </ac:graphicFrameMkLst>
        </pc:graphicFrameChg>
      </pc:sldChg>
      <pc:sldChg chg="addSp delSp modSp mod delDesignElem">
        <pc:chgData name="Avhishek Biswas" userId="488fb50c-bdd7-47bf-8bb2-e70453b273ef" providerId="ADAL" clId="{322EB3B0-1D8B-4975-A862-031C821A27AD}" dt="2020-07-08T01:32:31.877" v="661" actId="2711"/>
        <pc:sldMkLst>
          <pc:docMk/>
          <pc:sldMk cId="317595624" sldId="288"/>
        </pc:sldMkLst>
        <pc:spChg chg="mod">
          <ac:chgData name="Avhishek Biswas" userId="488fb50c-bdd7-47bf-8bb2-e70453b273ef" providerId="ADAL" clId="{322EB3B0-1D8B-4975-A862-031C821A27AD}" dt="2020-07-08T01:32:31.877" v="661" actId="2711"/>
          <ac:spMkLst>
            <pc:docMk/>
            <pc:sldMk cId="317595624" sldId="288"/>
            <ac:spMk id="2" creationId="{C0C2D2A8-8E36-4000-9434-115EDE1842A3}"/>
          </ac:spMkLst>
        </pc:spChg>
        <pc:spChg chg="mod">
          <ac:chgData name="Avhishek Biswas" userId="488fb50c-bdd7-47bf-8bb2-e70453b273ef" providerId="ADAL" clId="{322EB3B0-1D8B-4975-A862-031C821A27AD}" dt="2020-07-08T01:09:21.949" v="209" actId="14100"/>
          <ac:spMkLst>
            <pc:docMk/>
            <pc:sldMk cId="317595624" sldId="288"/>
            <ac:spMk id="3" creationId="{FA249048-1511-4443-B155-4A21AE0036F7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17595624" sldId="288"/>
            <ac:spMk id="8" creationId="{3B854194-185D-494D-905C-7C7CB2E30F6E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17595624" sldId="288"/>
            <ac:spMk id="10" creationId="{B4F5FA0D-0104-4987-8241-EFF7C85B88DE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317595624" sldId="288"/>
            <ac:picMk id="12" creationId="{2897127E-6CEF-446C-BE87-93B7C46E49D1}"/>
          </ac:picMkLst>
        </pc:picChg>
      </pc:sldChg>
      <pc:sldChg chg="addSp delSp del mod setBg delDesignElem">
        <pc:chgData name="Avhishek Biswas" userId="488fb50c-bdd7-47bf-8bb2-e70453b273ef" providerId="ADAL" clId="{322EB3B0-1D8B-4975-A862-031C821A27AD}" dt="2020-07-08T01:03:03.431" v="169" actId="47"/>
        <pc:sldMkLst>
          <pc:docMk/>
          <pc:sldMk cId="2550180216" sldId="289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9" creationId="{3ECA69A1-7536-43AC-85EF-C7106179F5ED}"/>
          </ac:spMkLst>
        </pc:spChg>
        <pc:graphicFrameChg chg="add del">
          <ac:chgData name="Avhishek Biswas" userId="488fb50c-bdd7-47bf-8bb2-e70453b273ef" providerId="ADAL" clId="{322EB3B0-1D8B-4975-A862-031C821A27AD}" dt="2020-07-08T01:01:27.245" v="159" actId="478"/>
          <ac:graphicFrameMkLst>
            <pc:docMk/>
            <pc:sldMk cId="2550180216" sldId="289"/>
            <ac:graphicFrameMk id="2" creationId="{109F4F0F-9D75-40B7-BB54-0DB4A53E1D94}"/>
          </ac:graphicFrameMkLst>
        </pc:graphicFrameChg>
      </pc:sldChg>
      <pc:sldChg chg="addSp delSp del mod delDesignElem">
        <pc:chgData name="Avhishek Biswas" userId="488fb50c-bdd7-47bf-8bb2-e70453b273ef" providerId="ADAL" clId="{322EB3B0-1D8B-4975-A862-031C821A27AD}" dt="2020-07-08T01:04:44.550" v="179" actId="47"/>
        <pc:sldMkLst>
          <pc:docMk/>
          <pc:sldMk cId="1966461207" sldId="290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9" creationId="{3ECA69A1-7536-43AC-85EF-C7106179F5ED}"/>
          </ac:spMkLst>
        </pc:spChg>
        <pc:graphicFrameChg chg="del">
          <ac:chgData name="Avhishek Biswas" userId="488fb50c-bdd7-47bf-8bb2-e70453b273ef" providerId="ADAL" clId="{322EB3B0-1D8B-4975-A862-031C821A27AD}" dt="2020-07-08T01:04:35.619" v="176" actId="21"/>
          <ac:graphicFrameMkLst>
            <pc:docMk/>
            <pc:sldMk cId="1966461207" sldId="290"/>
            <ac:graphicFrameMk id="2" creationId="{01B7254A-B80C-4228-B831-D06AEB60CDFB}"/>
          </ac:graphicFrameMkLst>
        </pc:graphicFrameChg>
      </pc:sldChg>
      <pc:sldChg chg="addSp delSp del mod delDesignElem">
        <pc:chgData name="Avhishek Biswas" userId="488fb50c-bdd7-47bf-8bb2-e70453b273ef" providerId="ADAL" clId="{322EB3B0-1D8B-4975-A862-031C821A27AD}" dt="2020-07-08T01:04:41.972" v="178" actId="47"/>
        <pc:sldMkLst>
          <pc:docMk/>
          <pc:sldMk cId="1355316675" sldId="291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9" creationId="{3ECA69A1-7536-43AC-85EF-C7106179F5ED}"/>
          </ac:spMkLst>
        </pc:spChg>
        <pc:graphicFrameChg chg="del">
          <ac:chgData name="Avhishek Biswas" userId="488fb50c-bdd7-47bf-8bb2-e70453b273ef" providerId="ADAL" clId="{322EB3B0-1D8B-4975-A862-031C821A27AD}" dt="2020-07-08T01:04:17.722" v="174" actId="21"/>
          <ac:graphicFrameMkLst>
            <pc:docMk/>
            <pc:sldMk cId="1355316675" sldId="291"/>
            <ac:graphicFrameMk id="2" creationId="{6F0C9227-FD56-426F-905F-D9ECE9F0DE55}"/>
          </ac:graphicFrameMkLst>
        </pc:graphicFrameChg>
      </pc:sldChg>
      <pc:sldChg chg="addSp delSp modSp mod delDesignElem">
        <pc:chgData name="Avhishek Biswas" userId="488fb50c-bdd7-47bf-8bb2-e70453b273ef" providerId="ADAL" clId="{322EB3B0-1D8B-4975-A862-031C821A27AD}" dt="2020-07-08T01:33:02.783" v="663" actId="2711"/>
        <pc:sldMkLst>
          <pc:docMk/>
          <pc:sldMk cId="3235497839" sldId="292"/>
        </pc:sldMkLst>
        <pc:spChg chg="mod">
          <ac:chgData name="Avhishek Biswas" userId="488fb50c-bdd7-47bf-8bb2-e70453b273ef" providerId="ADAL" clId="{322EB3B0-1D8B-4975-A862-031C821A27AD}" dt="2020-07-08T01:33:02.783" v="663" actId="2711"/>
          <ac:spMkLst>
            <pc:docMk/>
            <pc:sldMk cId="3235497839" sldId="292"/>
            <ac:spMk id="2" creationId="{55667063-2F78-434F-89C9-1A68463AE7B0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235497839" sldId="292"/>
            <ac:spMk id="23" creationId="{2CCAFB3E-E6E2-4587-A5FC-061F9AED9AF2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235497839" sldId="292"/>
            <ac:spMk id="27" creationId="{640086A0-762B-44EE-AA70-A7268A72ACC3}"/>
          </ac:spMkLst>
        </pc:spChg>
        <pc:picChg chg="mod">
          <ac:chgData name="Avhishek Biswas" userId="488fb50c-bdd7-47bf-8bb2-e70453b273ef" providerId="ADAL" clId="{322EB3B0-1D8B-4975-A862-031C821A27AD}" dt="2020-07-08T01:08:48.923" v="202" actId="1076"/>
          <ac:picMkLst>
            <pc:docMk/>
            <pc:sldMk cId="3235497839" sldId="292"/>
            <ac:picMk id="18" creationId="{0DBB88B8-01AD-47AE-A555-3B199CA19CCD}"/>
          </ac:picMkLst>
        </pc:pic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3235497839" sldId="292"/>
            <ac:picMk id="25" creationId="{5975841F-9161-4650-BCE5-20FFE7E29615}"/>
          </ac:picMkLst>
        </pc:picChg>
      </pc:sldChg>
      <pc:sldChg chg="addSp delSp modSp add mod modTransition">
        <pc:chgData name="Avhishek Biswas" userId="488fb50c-bdd7-47bf-8bb2-e70453b273ef" providerId="ADAL" clId="{322EB3B0-1D8B-4975-A862-031C821A27AD}" dt="2020-07-08T01:39:17.278" v="667" actId="13822"/>
        <pc:sldMkLst>
          <pc:docMk/>
          <pc:sldMk cId="82324618" sldId="293"/>
        </pc:sldMkLst>
        <pc:spChg chg="del">
          <ac:chgData name="Avhishek Biswas" userId="488fb50c-bdd7-47bf-8bb2-e70453b273ef" providerId="ADAL" clId="{322EB3B0-1D8B-4975-A862-031C821A27AD}" dt="2020-07-08T01:02:03.692" v="161" actId="478"/>
          <ac:spMkLst>
            <pc:docMk/>
            <pc:sldMk cId="82324618" sldId="293"/>
            <ac:spMk id="2" creationId="{7C386AB0-DFEE-444F-8F58-8EB2475590CC}"/>
          </ac:spMkLst>
        </pc:spChg>
        <pc:spChg chg="del">
          <ac:chgData name="Avhishek Biswas" userId="488fb50c-bdd7-47bf-8bb2-e70453b273ef" providerId="ADAL" clId="{322EB3B0-1D8B-4975-A862-031C821A27AD}" dt="2020-07-08T01:02:20.943" v="163" actId="26606"/>
          <ac:spMkLst>
            <pc:docMk/>
            <pc:sldMk cId="82324618" sldId="293"/>
            <ac:spMk id="7" creationId="{23962611-DFD5-4092-AAFD-559E3DFCE2C9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14" creationId="{57845966-6EFC-468A-9CC7-BAB4B95854E7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18" creationId="{ADAD1991-FFD1-4E94-ABAB-7560D33008E4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23" creationId="{57845966-6EFC-468A-9CC7-BAB4B95854E7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27" creationId="{ADAD1991-FFD1-4E94-ABAB-7560D33008E4}"/>
          </ac:spMkLst>
        </pc:spChg>
        <pc:graphicFrameChg chg="add mod">
          <ac:chgData name="Avhishek Biswas" userId="488fb50c-bdd7-47bf-8bb2-e70453b273ef" providerId="ADAL" clId="{322EB3B0-1D8B-4975-A862-031C821A27AD}" dt="2020-07-08T01:39:17.278" v="667" actId="13822"/>
          <ac:graphicFrameMkLst>
            <pc:docMk/>
            <pc:sldMk cId="82324618" sldId="293"/>
            <ac:graphicFrameMk id="3" creationId="{4F43CE4F-B884-4E39-92A4-E90B7A6879AD}"/>
          </ac:graphicFrameMkLst>
        </pc:graphicFrameChg>
        <pc:picChg chg="del">
          <ac:chgData name="Avhishek Biswas" userId="488fb50c-bdd7-47bf-8bb2-e70453b273ef" providerId="ADAL" clId="{322EB3B0-1D8B-4975-A862-031C821A27AD}" dt="2020-07-08T01:02:20.943" v="163" actId="26606"/>
          <ac:picMkLst>
            <pc:docMk/>
            <pc:sldMk cId="82324618" sldId="293"/>
            <ac:picMk id="9" creationId="{2270F1FA-0425-408F-9861-80BF5AFB276D}"/>
          </ac:picMkLst>
        </pc:picChg>
        <pc:picChg chg="add del">
          <ac:chgData name="Avhishek Biswas" userId="488fb50c-bdd7-47bf-8bb2-e70453b273ef" providerId="ADAL" clId="{322EB3B0-1D8B-4975-A862-031C821A27AD}" dt="2020-07-08T01:05:25.985" v="186" actId="26606"/>
          <ac:picMkLst>
            <pc:docMk/>
            <pc:sldMk cId="82324618" sldId="293"/>
            <ac:picMk id="16" creationId="{75554383-98AF-4A47-BB65-705FAAA4BE6A}"/>
          </ac:picMkLst>
        </pc:picChg>
        <pc:picChg chg="add del">
          <ac:chgData name="Avhishek Biswas" userId="488fb50c-bdd7-47bf-8bb2-e70453b273ef" providerId="ADAL" clId="{322EB3B0-1D8B-4975-A862-031C821A27AD}" dt="2020-07-08T01:05:25.985" v="186" actId="26606"/>
          <ac:picMkLst>
            <pc:docMk/>
            <pc:sldMk cId="82324618" sldId="293"/>
            <ac:picMk id="25" creationId="{75554383-98AF-4A47-BB65-705FAAA4BE6A}"/>
          </ac:picMkLst>
        </pc:picChg>
      </pc:sldChg>
      <pc:sldChg chg="addSp delSp modSp add mod modTransition">
        <pc:chgData name="Avhishek Biswas" userId="488fb50c-bdd7-47bf-8bb2-e70453b273ef" providerId="ADAL" clId="{322EB3B0-1D8B-4975-A862-031C821A27AD}" dt="2020-07-08T01:39:24.997" v="668" actId="13822"/>
        <pc:sldMkLst>
          <pc:docMk/>
          <pc:sldMk cId="725055217" sldId="294"/>
        </pc:sldMkLst>
        <pc:graphicFrameChg chg="add mod">
          <ac:chgData name="Avhishek Biswas" userId="488fb50c-bdd7-47bf-8bb2-e70453b273ef" providerId="ADAL" clId="{322EB3B0-1D8B-4975-A862-031C821A27AD}" dt="2020-07-08T01:39:24.997" v="668" actId="13822"/>
          <ac:graphicFrameMkLst>
            <pc:docMk/>
            <pc:sldMk cId="725055217" sldId="294"/>
            <ac:graphicFrameMk id="2" creationId="{CD3EE46B-C16B-43EE-9255-92211A84A3B7}"/>
          </ac:graphicFrameMkLst>
        </pc:graphicFrameChg>
        <pc:graphicFrameChg chg="del">
          <ac:chgData name="Avhishek Biswas" userId="488fb50c-bdd7-47bf-8bb2-e70453b273ef" providerId="ADAL" clId="{322EB3B0-1D8B-4975-A862-031C821A27AD}" dt="2020-07-08T01:03:56.938" v="172" actId="478"/>
          <ac:graphicFrameMkLst>
            <pc:docMk/>
            <pc:sldMk cId="725055217" sldId="294"/>
            <ac:graphicFrameMk id="3" creationId="{4F43CE4F-B884-4E39-92A4-E90B7A6879AD}"/>
          </ac:graphicFrameMkLst>
        </pc:graphicFrameChg>
      </pc:sldChg>
      <pc:sldChg chg="addSp modSp add mod modTransition">
        <pc:chgData name="Avhishek Biswas" userId="488fb50c-bdd7-47bf-8bb2-e70453b273ef" providerId="ADAL" clId="{322EB3B0-1D8B-4975-A862-031C821A27AD}" dt="2020-07-08T01:39:33.662" v="669" actId="13822"/>
        <pc:sldMkLst>
          <pc:docMk/>
          <pc:sldMk cId="2581947215" sldId="295"/>
        </pc:sldMkLst>
        <pc:graphicFrameChg chg="add mod">
          <ac:chgData name="Avhishek Biswas" userId="488fb50c-bdd7-47bf-8bb2-e70453b273ef" providerId="ADAL" clId="{322EB3B0-1D8B-4975-A862-031C821A27AD}" dt="2020-07-08T01:39:33.662" v="669" actId="13822"/>
          <ac:graphicFrameMkLst>
            <pc:docMk/>
            <pc:sldMk cId="2581947215" sldId="295"/>
            <ac:graphicFrameMk id="2" creationId="{3B3ADB34-82BF-41ED-BE48-2462425C55E7}"/>
          </ac:graphicFrameMkLst>
        </pc:graphicFrameChg>
      </pc:sldChg>
      <pc:sldChg chg="delSp add del mod setBg delDesignElem">
        <pc:chgData name="Avhishek Biswas" userId="488fb50c-bdd7-47bf-8bb2-e70453b273ef" providerId="ADAL" clId="{322EB3B0-1D8B-4975-A862-031C821A27AD}" dt="2020-07-08T01:20:56.697" v="461" actId="47"/>
        <pc:sldMkLst>
          <pc:docMk/>
          <pc:sldMk cId="620912777" sldId="296"/>
        </pc:sldMkLst>
        <pc:spChg chg="del">
          <ac:chgData name="Avhishek Biswas" userId="488fb50c-bdd7-47bf-8bb2-e70453b273ef" providerId="ADAL" clId="{322EB3B0-1D8B-4975-A862-031C821A27AD}" dt="2020-07-08T01:20:11.893" v="459"/>
          <ac:spMkLst>
            <pc:docMk/>
            <pc:sldMk cId="620912777" sldId="296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20:11.893" v="459"/>
          <ac:spMkLst>
            <pc:docMk/>
            <pc:sldMk cId="620912777" sldId="296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20:16.011" v="460" actId="478"/>
          <ac:graphicFrameMkLst>
            <pc:docMk/>
            <pc:sldMk cId="620912777" sldId="296"/>
            <ac:graphicFrameMk id="3" creationId="{4F43CE4F-B884-4E39-92A4-E90B7A6879AD}"/>
          </ac:graphicFrameMkLst>
        </pc:graphicFrameChg>
        <pc:picChg chg="del">
          <ac:chgData name="Avhishek Biswas" userId="488fb50c-bdd7-47bf-8bb2-e70453b273ef" providerId="ADAL" clId="{322EB3B0-1D8B-4975-A862-031C821A27AD}" dt="2020-07-08T01:20:11.893" v="459"/>
          <ac:picMkLst>
            <pc:docMk/>
            <pc:sldMk cId="620912777" sldId="296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8.869" v="457" actId="47"/>
        <pc:sldMkLst>
          <pc:docMk/>
          <pc:sldMk cId="4065355899" sldId="296"/>
        </pc:sldMkLst>
        <pc:spChg chg="del">
          <ac:chgData name="Avhishek Biswas" userId="488fb50c-bdd7-47bf-8bb2-e70453b273ef" providerId="ADAL" clId="{322EB3B0-1D8B-4975-A862-031C821A27AD}" dt="2020-07-08T01:18:46.031" v="445"/>
          <ac:spMkLst>
            <pc:docMk/>
            <pc:sldMk cId="4065355899" sldId="296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6.031" v="445"/>
          <ac:spMkLst>
            <pc:docMk/>
            <pc:sldMk cId="4065355899" sldId="296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1.041" v="450" actId="478"/>
          <ac:graphicFrameMkLst>
            <pc:docMk/>
            <pc:sldMk cId="4065355899" sldId="296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6.031" v="445"/>
          <ac:picMkLst>
            <pc:docMk/>
            <pc:sldMk cId="4065355899" sldId="296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8.172" v="456" actId="47"/>
        <pc:sldMkLst>
          <pc:docMk/>
          <pc:sldMk cId="2405115545" sldId="297"/>
        </pc:sldMkLst>
        <pc:spChg chg="del">
          <ac:chgData name="Avhishek Biswas" userId="488fb50c-bdd7-47bf-8bb2-e70453b273ef" providerId="ADAL" clId="{322EB3B0-1D8B-4975-A862-031C821A27AD}" dt="2020-07-08T01:18:47.325" v="447"/>
          <ac:spMkLst>
            <pc:docMk/>
            <pc:sldMk cId="2405115545" sldId="297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7.325" v="447"/>
          <ac:spMkLst>
            <pc:docMk/>
            <pc:sldMk cId="2405115545" sldId="297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3.883" v="451" actId="478"/>
          <ac:graphicFrameMkLst>
            <pc:docMk/>
            <pc:sldMk cId="2405115545" sldId="297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7.325" v="447"/>
          <ac:picMkLst>
            <pc:docMk/>
            <pc:sldMk cId="2405115545" sldId="297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7.220" v="455" actId="47"/>
        <pc:sldMkLst>
          <pc:docMk/>
          <pc:sldMk cId="377560152" sldId="298"/>
        </pc:sldMkLst>
        <pc:spChg chg="del">
          <ac:chgData name="Avhishek Biswas" userId="488fb50c-bdd7-47bf-8bb2-e70453b273ef" providerId="ADAL" clId="{322EB3B0-1D8B-4975-A862-031C821A27AD}" dt="2020-07-08T01:18:47.813" v="449"/>
          <ac:spMkLst>
            <pc:docMk/>
            <pc:sldMk cId="377560152" sldId="298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7.813" v="449"/>
          <ac:spMkLst>
            <pc:docMk/>
            <pc:sldMk cId="377560152" sldId="298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6.857" v="452" actId="478"/>
          <ac:graphicFrameMkLst>
            <pc:docMk/>
            <pc:sldMk cId="377560152" sldId="298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7.813" v="449"/>
          <ac:picMkLst>
            <pc:docMk/>
            <pc:sldMk cId="377560152" sldId="298"/>
            <ac:picMk id="16" creationId="{75554383-98AF-4A47-BB65-705FAAA4BE6A}"/>
          </ac:picMkLst>
        </pc:picChg>
      </pc:sldChg>
    </pc:docChg>
  </pc:docChgLst>
  <pc:docChgLst>
    <pc:chgData name="Biswas, Avhishek" userId="488fb50c-bdd7-47bf-8bb2-e70453b273ef" providerId="ADAL" clId="{322EB3B0-1D8B-4975-A862-031C821A27AD}"/>
    <pc:docChg chg="modSld">
      <pc:chgData name="Biswas, Avhishek" userId="488fb50c-bdd7-47bf-8bb2-e70453b273ef" providerId="ADAL" clId="{322EB3B0-1D8B-4975-A862-031C821A27AD}" dt="2020-07-08T03:26:10.803" v="6" actId="20577"/>
      <pc:docMkLst>
        <pc:docMk/>
      </pc:docMkLst>
      <pc:sldChg chg="modSp">
        <pc:chgData name="Biswas, Avhishek" userId="488fb50c-bdd7-47bf-8bb2-e70453b273ef" providerId="ADAL" clId="{322EB3B0-1D8B-4975-A862-031C821A27AD}" dt="2020-07-08T03:26:10.803" v="6" actId="20577"/>
        <pc:sldMkLst>
          <pc:docMk/>
          <pc:sldMk cId="0" sldId="256"/>
        </pc:sldMkLst>
        <pc:spChg chg="mod">
          <ac:chgData name="Biswas, Avhishek" userId="488fb50c-bdd7-47bf-8bb2-e70453b273ef" providerId="ADAL" clId="{322EB3B0-1D8B-4975-A862-031C821A27AD}" dt="2020-07-08T03:26:10.803" v="6" actId="20577"/>
          <ac:spMkLst>
            <pc:docMk/>
            <pc:sldMk cId="0" sldId="256"/>
            <ac:spMk id="2" creationId="{315AA3E8-4093-489F-AF3C-D4ED4EDC672B}"/>
          </ac:spMkLst>
        </pc:spChg>
      </pc:sldChg>
    </pc:docChg>
  </pc:docChgLst>
  <pc:docChgLst>
    <pc:chgData name="Biswas, Avhishek" userId="488fb50c-bdd7-47bf-8bb2-e70453b273ef" providerId="ADAL" clId="{3D1459F6-8A77-4388-83DA-BBECE4F1716C}"/>
    <pc:docChg chg="undo custSel mod addSld delSld modSld">
      <pc:chgData name="Biswas, Avhishek" userId="488fb50c-bdd7-47bf-8bb2-e70453b273ef" providerId="ADAL" clId="{3D1459F6-8A77-4388-83DA-BBECE4F1716C}" dt="2020-07-08T00:19:32.186" v="374"/>
      <pc:docMkLst>
        <pc:docMk/>
      </pc:docMkLst>
      <pc:sldChg chg="modSp mod modTransition modAnim">
        <pc:chgData name="Biswas, Avhishek" userId="488fb50c-bdd7-47bf-8bb2-e70453b273ef" providerId="ADAL" clId="{3D1459F6-8A77-4388-83DA-BBECE4F1716C}" dt="2020-07-08T00:07:43.590" v="307"/>
        <pc:sldMkLst>
          <pc:docMk/>
          <pc:sldMk cId="0" sldId="256"/>
        </pc:sldMkLst>
        <pc:spChg chg="mod">
          <ac:chgData name="Biswas, Avhishek" userId="488fb50c-bdd7-47bf-8bb2-e70453b273ef" providerId="ADAL" clId="{3D1459F6-8A77-4388-83DA-BBECE4F1716C}" dt="2020-07-08T00:05:33.846" v="291" actId="122"/>
          <ac:spMkLst>
            <pc:docMk/>
            <pc:sldMk cId="0" sldId="256"/>
            <ac:spMk id="2" creationId="{315AA3E8-4093-489F-AF3C-D4ED4EDC672B}"/>
          </ac:spMkLst>
        </pc:spChg>
        <pc:spChg chg="mod">
          <ac:chgData name="Biswas, Avhishek" userId="488fb50c-bdd7-47bf-8bb2-e70453b273ef" providerId="ADAL" clId="{3D1459F6-8A77-4388-83DA-BBECE4F1716C}" dt="2020-07-08T00:05:43.574" v="295" actId="120"/>
          <ac:spMkLst>
            <pc:docMk/>
            <pc:sldMk cId="0" sldId="256"/>
            <ac:spMk id="3" creationId="{1C6B68B2-FE25-4672-9B75-DF92ACBFC108}"/>
          </ac:spMkLst>
        </pc:spChg>
      </pc:sldChg>
      <pc:sldChg chg="modTransition">
        <pc:chgData name="Biswas, Avhishek" userId="488fb50c-bdd7-47bf-8bb2-e70453b273ef" providerId="ADAL" clId="{3D1459F6-8A77-4388-83DA-BBECE4F1716C}" dt="2020-07-08T00:11:11.938" v="325"/>
        <pc:sldMkLst>
          <pc:docMk/>
          <pc:sldMk cId="0" sldId="257"/>
        </pc:sldMkLst>
      </pc:sldChg>
      <pc:sldChg chg="addSp delSp modSp mod modTransition modAnim">
        <pc:chgData name="Biswas, Avhishek" userId="488fb50c-bdd7-47bf-8bb2-e70453b273ef" providerId="ADAL" clId="{3D1459F6-8A77-4388-83DA-BBECE4F1716C}" dt="2020-07-08T00:14:41.321" v="368"/>
        <pc:sldMkLst>
          <pc:docMk/>
          <pc:sldMk cId="0" sldId="258"/>
        </pc:sldMkLst>
        <pc:spChg chg="mod">
          <ac:chgData name="Biswas, Avhishek" userId="488fb50c-bdd7-47bf-8bb2-e70453b273ef" providerId="ADAL" clId="{3D1459F6-8A77-4388-83DA-BBECE4F1716C}" dt="2020-07-08T00:13:51.589" v="366" actId="255"/>
          <ac:spMkLst>
            <pc:docMk/>
            <pc:sldMk cId="0" sldId="258"/>
            <ac:spMk id="3" creationId="{A7A12739-D7E9-4FE0-84E0-46EFCC07DF89}"/>
          </ac:spMkLst>
        </pc:spChg>
        <pc:spChg chg="mod">
          <ac:chgData name="Biswas, Avhishek" userId="488fb50c-bdd7-47bf-8bb2-e70453b273ef" providerId="ADAL" clId="{3D1459F6-8A77-4388-83DA-BBECE4F1716C}" dt="2020-07-08T00:13:59.721" v="367" actId="255"/>
          <ac:spMkLst>
            <pc:docMk/>
            <pc:sldMk cId="0" sldId="258"/>
            <ac:spMk id="4098" creationId="{566F80CA-25BE-4F1C-B407-2C1AE7AB47C0}"/>
          </ac:spMkLst>
        </pc:spChg>
        <pc:picChg chg="mod">
          <ac:chgData name="Biswas, Avhishek" userId="488fb50c-bdd7-47bf-8bb2-e70453b273ef" providerId="ADAL" clId="{3D1459F6-8A77-4388-83DA-BBECE4F1716C}" dt="2020-07-07T23:23:12.793" v="0" actId="14100"/>
          <ac:picMkLst>
            <pc:docMk/>
            <pc:sldMk cId="0" sldId="258"/>
            <ac:picMk id="5" creationId="{D2FB95C0-4E0B-4BAC-A542-596877F8D68C}"/>
          </ac:picMkLst>
        </pc:picChg>
        <pc:picChg chg="add mod">
          <ac:chgData name="Biswas, Avhishek" userId="488fb50c-bdd7-47bf-8bb2-e70453b273ef" providerId="ADAL" clId="{3D1459F6-8A77-4388-83DA-BBECE4F1716C}" dt="2020-07-08T00:09:18.034" v="312" actId="1076"/>
          <ac:picMkLst>
            <pc:docMk/>
            <pc:sldMk cId="0" sldId="258"/>
            <ac:picMk id="17" creationId="{83759B59-9146-4762-A027-F5312B65F1F3}"/>
          </ac:picMkLst>
        </pc:picChg>
        <pc:picChg chg="del">
          <ac:chgData name="Biswas, Avhishek" userId="488fb50c-bdd7-47bf-8bb2-e70453b273ef" providerId="ADAL" clId="{3D1459F6-8A77-4388-83DA-BBECE4F1716C}" dt="2020-07-07T23:37:11.123" v="101" actId="478"/>
          <ac:picMkLst>
            <pc:docMk/>
            <pc:sldMk cId="0" sldId="258"/>
            <ac:picMk id="2050" creationId="{65660547-F6D1-4576-80EA-95D55D016F45}"/>
          </ac:picMkLst>
        </pc:picChg>
      </pc:sldChg>
      <pc:sldChg chg="addSp delSp modSp mod modAnim setClrOvrMap">
        <pc:chgData name="Biswas, Avhishek" userId="488fb50c-bdd7-47bf-8bb2-e70453b273ef" providerId="ADAL" clId="{3D1459F6-8A77-4388-83DA-BBECE4F1716C}" dt="2020-07-08T00:16:27.397" v="373" actId="26606"/>
        <pc:sldMkLst>
          <pc:docMk/>
          <pc:sldMk cId="0" sldId="271"/>
        </pc:sldMkLst>
        <pc:spChg chg="mod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3" creationId="{49EC78E0-8740-43BC-8902-70803FD8A566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" creationId="{2CB6C291-6CAF-46DF-ACFF-AADF0FD03F58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3" creationId="{4735DC46-5663-471D-AADB-81E00E65BCC6}"/>
          </ac:spMkLst>
        </pc:spChg>
        <pc:spChg chg="add del">
          <ac:chgData name="Biswas, Avhishek" userId="488fb50c-bdd7-47bf-8bb2-e70453b273ef" providerId="ADAL" clId="{3D1459F6-8A77-4388-83DA-BBECE4F1716C}" dt="2020-07-08T00:16:14.847" v="371" actId="26606"/>
          <ac:spMkLst>
            <pc:docMk/>
            <pc:sldMk cId="0" sldId="271"/>
            <ac:spMk id="76" creationId="{AFA67CD3-AB4E-4A7A-BEB8-53C445D8C44E}"/>
          </ac:spMkLst>
        </pc:spChg>
        <pc:spChg chg="add del">
          <ac:chgData name="Biswas, Avhishek" userId="488fb50c-bdd7-47bf-8bb2-e70453b273ef" providerId="ADAL" clId="{3D1459F6-8A77-4388-83DA-BBECE4F1716C}" dt="2020-07-08T00:16:14.847" v="371" actId="26606"/>
          <ac:spMkLst>
            <pc:docMk/>
            <pc:sldMk cId="0" sldId="271"/>
            <ac:spMk id="80" creationId="{339C8D78-A644-462F-B674-F440635E5353}"/>
          </ac:spMkLst>
        </pc:spChg>
        <pc:spChg chg="mod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0" creationId="{8535230D-19F6-483C-B8B9-BC6724FA182B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2" creationId="{B164D969-46F1-44FC-B488-3FA68C67756D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5" creationId="{9E0A01E6-95B9-424D-93AE-19F4928DFD40}"/>
          </ac:spMkLst>
        </pc:spChg>
        <pc:picChg chg="add del">
          <ac:chgData name="Biswas, Avhishek" userId="488fb50c-bdd7-47bf-8bb2-e70453b273ef" providerId="ADAL" clId="{3D1459F6-8A77-4388-83DA-BBECE4F1716C}" dt="2020-07-08T00:16:14.847" v="371" actId="26606"/>
          <ac:picMkLst>
            <pc:docMk/>
            <pc:sldMk cId="0" sldId="271"/>
            <ac:picMk id="74" creationId="{CF87C378-3EBE-40A3-9C18-2E3E3D0D4378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5" creationId="{595E59CC-7059-4455-9789-EDFBBE8F5A98}"/>
          </ac:picMkLst>
        </pc:picChg>
        <pc:picChg chg="add del">
          <ac:chgData name="Biswas, Avhishek" userId="488fb50c-bdd7-47bf-8bb2-e70453b273ef" providerId="ADAL" clId="{3D1459F6-8A77-4388-83DA-BBECE4F1716C}" dt="2020-07-08T00:16:14.847" v="371" actId="26606"/>
          <ac:picMkLst>
            <pc:docMk/>
            <pc:sldMk cId="0" sldId="271"/>
            <ac:picMk id="78" creationId="{07CF545F-9C2E-4446-97CD-AD92990C2B68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173" creationId="{F3003D4E-E9FF-4669-90E7-7CED081587F1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174" creationId="{A7D98261-3895-4FB5-B9CE-26FAF635730F}"/>
          </ac:picMkLst>
        </pc:picChg>
      </pc:sldChg>
      <pc:sldChg chg="modSp mod modTransition">
        <pc:chgData name="Biswas, Avhishek" userId="488fb50c-bdd7-47bf-8bb2-e70453b273ef" providerId="ADAL" clId="{3D1459F6-8A77-4388-83DA-BBECE4F1716C}" dt="2020-07-08T00:19:32.186" v="374"/>
        <pc:sldMkLst>
          <pc:docMk/>
          <pc:sldMk cId="0" sldId="275"/>
        </pc:sldMkLst>
        <pc:spChg chg="mod">
          <ac:chgData name="Biswas, Avhishek" userId="488fb50c-bdd7-47bf-8bb2-e70453b273ef" providerId="ADAL" clId="{3D1459F6-8A77-4388-83DA-BBECE4F1716C}" dt="2020-07-07T23:46:16.698" v="138" actId="255"/>
          <ac:spMkLst>
            <pc:docMk/>
            <pc:sldMk cId="0" sldId="275"/>
            <ac:spMk id="3" creationId="{761F3E9A-F9B7-4A4A-BF07-1FD094F40D18}"/>
          </ac:spMkLst>
        </pc:spChg>
        <pc:spChg chg="mod">
          <ac:chgData name="Biswas, Avhishek" userId="488fb50c-bdd7-47bf-8bb2-e70453b273ef" providerId="ADAL" clId="{3D1459F6-8A77-4388-83DA-BBECE4F1716C}" dt="2020-07-07T23:46:20.426" v="139" actId="1076"/>
          <ac:spMkLst>
            <pc:docMk/>
            <pc:sldMk cId="0" sldId="275"/>
            <ac:spMk id="14338" creationId="{23B918AD-6238-43AB-935D-9783CF7B4AB4}"/>
          </ac:spMkLst>
        </pc:spChg>
      </pc:sldChg>
      <pc:sldChg chg="modSp modTransition">
        <pc:chgData name="Biswas, Avhishek" userId="488fb50c-bdd7-47bf-8bb2-e70453b273ef" providerId="ADAL" clId="{3D1459F6-8A77-4388-83DA-BBECE4F1716C}" dt="2020-07-07T23:47:11.587" v="144"/>
        <pc:sldMkLst>
          <pc:docMk/>
          <pc:sldMk cId="2765636092" sldId="279"/>
        </pc:sldMkLst>
        <pc:graphicFrameChg chg="mod">
          <ac:chgData name="Biswas, Avhishek" userId="488fb50c-bdd7-47bf-8bb2-e70453b273ef" providerId="ADAL" clId="{3D1459F6-8A77-4388-83DA-BBECE4F1716C}" dt="2020-07-07T23:45:03.817" v="127" actId="13822"/>
          <ac:graphicFrameMkLst>
            <pc:docMk/>
            <pc:sldMk cId="2765636092" sldId="279"/>
            <ac:graphicFrameMk id="3" creationId="{71B5DDEB-6FA9-496F-9B37-62CEE7FD4EFA}"/>
          </ac:graphicFrameMkLst>
        </pc:graphicFrameChg>
      </pc:sldChg>
      <pc:sldChg chg="modSp mod modTransition">
        <pc:chgData name="Biswas, Avhishek" userId="488fb50c-bdd7-47bf-8bb2-e70453b273ef" providerId="ADAL" clId="{3D1459F6-8A77-4388-83DA-BBECE4F1716C}" dt="2020-07-07T23:46:45.994" v="140"/>
        <pc:sldMkLst>
          <pc:docMk/>
          <pc:sldMk cId="4066266628" sldId="280"/>
        </pc:sldMkLst>
        <pc:graphicFrameChg chg="mod">
          <ac:chgData name="Biswas, Avhishek" userId="488fb50c-bdd7-47bf-8bb2-e70453b273ef" providerId="ADAL" clId="{3D1459F6-8A77-4388-83DA-BBECE4F1716C}" dt="2020-07-07T23:43:46.158" v="116" actId="255"/>
          <ac:graphicFrameMkLst>
            <pc:docMk/>
            <pc:sldMk cId="4066266628" sldId="280"/>
            <ac:graphicFrameMk id="3" creationId="{2BAB026D-95AC-475D-A331-DF8864492B9E}"/>
          </ac:graphicFrameMkLst>
        </pc:graphicFrameChg>
      </pc:sldChg>
      <pc:sldChg chg="modSp modTransition">
        <pc:chgData name="Biswas, Avhishek" userId="488fb50c-bdd7-47bf-8bb2-e70453b273ef" providerId="ADAL" clId="{3D1459F6-8A77-4388-83DA-BBECE4F1716C}" dt="2020-07-07T23:47:05.506" v="143"/>
        <pc:sldMkLst>
          <pc:docMk/>
          <pc:sldMk cId="575541094" sldId="281"/>
        </pc:sldMkLst>
        <pc:graphicFrameChg chg="mod">
          <ac:chgData name="Biswas, Avhishek" userId="488fb50c-bdd7-47bf-8bb2-e70453b273ef" providerId="ADAL" clId="{3D1459F6-8A77-4388-83DA-BBECE4F1716C}" dt="2020-07-07T23:44:27.226" v="124" actId="14100"/>
          <ac:graphicFrameMkLst>
            <pc:docMk/>
            <pc:sldMk cId="575541094" sldId="281"/>
            <ac:graphicFrameMk id="3" creationId="{62D2423C-D8FF-4E28-BDAB-350A7F307E0D}"/>
          </ac:graphicFrameMkLst>
        </pc:graphicFrameChg>
      </pc:sldChg>
      <pc:sldChg chg="modTransition">
        <pc:chgData name="Biswas, Avhishek" userId="488fb50c-bdd7-47bf-8bb2-e70453b273ef" providerId="ADAL" clId="{3D1459F6-8A77-4388-83DA-BBECE4F1716C}" dt="2020-07-07T23:37:33.889" v="104"/>
        <pc:sldMkLst>
          <pc:docMk/>
          <pc:sldMk cId="821240816" sldId="282"/>
        </pc:sldMkLst>
      </pc:sldChg>
      <pc:sldChg chg="modTransition">
        <pc:chgData name="Biswas, Avhishek" userId="488fb50c-bdd7-47bf-8bb2-e70453b273ef" providerId="ADAL" clId="{3D1459F6-8A77-4388-83DA-BBECE4F1716C}" dt="2020-07-07T23:43:06.036" v="110"/>
        <pc:sldMkLst>
          <pc:docMk/>
          <pc:sldMk cId="565870247" sldId="283"/>
        </pc:sldMkLst>
      </pc:sldChg>
      <pc:sldChg chg="del">
        <pc:chgData name="Biswas, Avhishek" userId="488fb50c-bdd7-47bf-8bb2-e70453b273ef" providerId="ADAL" clId="{3D1459F6-8A77-4388-83DA-BBECE4F1716C}" dt="2020-07-07T23:40:16.566" v="105" actId="47"/>
        <pc:sldMkLst>
          <pc:docMk/>
          <pc:sldMk cId="2141142927" sldId="284"/>
        </pc:sldMkLst>
      </pc:sldChg>
      <pc:sldChg chg="del">
        <pc:chgData name="Biswas, Avhishek" userId="488fb50c-bdd7-47bf-8bb2-e70453b273ef" providerId="ADAL" clId="{3D1459F6-8A77-4388-83DA-BBECE4F1716C}" dt="2020-07-07T23:40:40.978" v="106" actId="47"/>
        <pc:sldMkLst>
          <pc:docMk/>
          <pc:sldMk cId="3089589345" sldId="285"/>
        </pc:sldMkLst>
      </pc:sldChg>
      <pc:sldChg chg="del">
        <pc:chgData name="Biswas, Avhishek" userId="488fb50c-bdd7-47bf-8bb2-e70453b273ef" providerId="ADAL" clId="{3D1459F6-8A77-4388-83DA-BBECE4F1716C}" dt="2020-07-07T23:40:43.299" v="107" actId="47"/>
        <pc:sldMkLst>
          <pc:docMk/>
          <pc:sldMk cId="2068412083" sldId="286"/>
        </pc:sldMkLst>
      </pc:sldChg>
      <pc:sldChg chg="modSp mod modTransition modAnim">
        <pc:chgData name="Biswas, Avhishek" userId="488fb50c-bdd7-47bf-8bb2-e70453b273ef" providerId="ADAL" clId="{3D1459F6-8A77-4388-83DA-BBECE4F1716C}" dt="2020-07-08T00:12:34.358" v="336"/>
        <pc:sldMkLst>
          <pc:docMk/>
          <pc:sldMk cId="1529929491" sldId="287"/>
        </pc:sldMkLst>
        <pc:graphicFrameChg chg="mod modGraphic">
          <ac:chgData name="Biswas, Avhishek" userId="488fb50c-bdd7-47bf-8bb2-e70453b273ef" providerId="ADAL" clId="{3D1459F6-8A77-4388-83DA-BBECE4F1716C}" dt="2020-07-07T23:53:34.859" v="175" actId="14100"/>
          <ac:graphicFrameMkLst>
            <pc:docMk/>
            <pc:sldMk cId="1529929491" sldId="287"/>
            <ac:graphicFrameMk id="8" creationId="{3E8D9DFE-FC30-4E02-92D8-068218F2CA4C}"/>
          </ac:graphicFrameMkLst>
        </pc:graphicFrameChg>
      </pc:sldChg>
      <pc:sldChg chg="modSp mod modTransition">
        <pc:chgData name="Biswas, Avhishek" userId="488fb50c-bdd7-47bf-8bb2-e70453b273ef" providerId="ADAL" clId="{3D1459F6-8A77-4388-83DA-BBECE4F1716C}" dt="2020-07-07T23:45:33.895" v="133"/>
        <pc:sldMkLst>
          <pc:docMk/>
          <pc:sldMk cId="317595624" sldId="288"/>
        </pc:sldMkLst>
        <pc:spChg chg="mod">
          <ac:chgData name="Biswas, Avhishek" userId="488fb50c-bdd7-47bf-8bb2-e70453b273ef" providerId="ADAL" clId="{3D1459F6-8A77-4388-83DA-BBECE4F1716C}" dt="2020-07-07T23:25:20.022" v="1" actId="113"/>
          <ac:spMkLst>
            <pc:docMk/>
            <pc:sldMk cId="317595624" sldId="288"/>
            <ac:spMk id="2" creationId="{C0C2D2A8-8E36-4000-9434-115EDE1842A3}"/>
          </ac:spMkLst>
        </pc:spChg>
      </pc:sldChg>
      <pc:sldChg chg="addSp modSp new mod modTransition setBg">
        <pc:chgData name="Biswas, Avhishek" userId="488fb50c-bdd7-47bf-8bb2-e70453b273ef" providerId="ADAL" clId="{3D1459F6-8A77-4388-83DA-BBECE4F1716C}" dt="2020-07-07T23:54:09.443" v="181"/>
        <pc:sldMkLst>
          <pc:docMk/>
          <pc:sldMk cId="2550180216" sldId="289"/>
        </pc:sldMkLst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21.139" v="162" actId="14100"/>
          <ac:graphicFrameMkLst>
            <pc:docMk/>
            <pc:sldMk cId="2550180216" sldId="289"/>
            <ac:graphicFrameMk id="2" creationId="{109F4F0F-9D75-40B7-BB54-0DB4A53E1D94}"/>
          </ac:graphicFrameMkLst>
        </pc:graphicFrameChg>
      </pc:sldChg>
      <pc:sldChg chg="addSp modSp add mod modTransition setBg">
        <pc:chgData name="Biswas, Avhishek" userId="488fb50c-bdd7-47bf-8bb2-e70453b273ef" providerId="ADAL" clId="{3D1459F6-8A77-4388-83DA-BBECE4F1716C}" dt="2020-07-07T23:54:20.507" v="183"/>
        <pc:sldMkLst>
          <pc:docMk/>
          <pc:sldMk cId="1966461207" sldId="290"/>
        </pc:sldMkLst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48.448" v="167" actId="14100"/>
          <ac:graphicFrameMkLst>
            <pc:docMk/>
            <pc:sldMk cId="1966461207" sldId="290"/>
            <ac:graphicFrameMk id="2" creationId="{01B7254A-B80C-4228-B831-D06AEB60CDFB}"/>
          </ac:graphicFrameMkLst>
        </pc:graphicFrameChg>
      </pc:sldChg>
      <pc:sldChg chg="addSp modSp add mod modTransition setBg">
        <pc:chgData name="Biswas, Avhishek" userId="488fb50c-bdd7-47bf-8bb2-e70453b273ef" providerId="ADAL" clId="{3D1459F6-8A77-4388-83DA-BBECE4F1716C}" dt="2020-07-07T23:54:15.486" v="182"/>
        <pc:sldMkLst>
          <pc:docMk/>
          <pc:sldMk cId="1355316675" sldId="291"/>
        </pc:sldMkLst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59.040" v="169" actId="14100"/>
          <ac:graphicFrameMkLst>
            <pc:docMk/>
            <pc:sldMk cId="1355316675" sldId="291"/>
            <ac:graphicFrameMk id="2" creationId="{6F0C9227-FD56-426F-905F-D9ECE9F0DE55}"/>
          </ac:graphicFrameMkLst>
        </pc:graphicFrameChg>
      </pc:sldChg>
      <pc:sldChg chg="new del">
        <pc:chgData name="Biswas, Avhishek" userId="488fb50c-bdd7-47bf-8bb2-e70453b273ef" providerId="ADAL" clId="{3D1459F6-8A77-4388-83DA-BBECE4F1716C}" dt="2020-07-07T23:57:43.466" v="212" actId="47"/>
        <pc:sldMkLst>
          <pc:docMk/>
          <pc:sldMk cId="2524378956" sldId="292"/>
        </pc:sldMkLst>
      </pc:sldChg>
      <pc:sldChg chg="addSp delSp modSp new mod modTransition setBg">
        <pc:chgData name="Biswas, Avhishek" userId="488fb50c-bdd7-47bf-8bb2-e70453b273ef" providerId="ADAL" clId="{3D1459F6-8A77-4388-83DA-BBECE4F1716C}" dt="2020-07-07T23:59:17.025" v="237"/>
        <pc:sldMkLst>
          <pc:docMk/>
          <pc:sldMk cId="3235497839" sldId="292"/>
        </pc:sldMkLst>
        <pc:spChg chg="mo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" creationId="{55667063-2F78-434F-89C9-1A68463AE7B0}"/>
          </ac:spMkLst>
        </pc:spChg>
        <pc:spChg chg="add del">
          <ac:chgData name="Biswas, Avhishek" userId="488fb50c-bdd7-47bf-8bb2-e70453b273ef" providerId="ADAL" clId="{3D1459F6-8A77-4388-83DA-BBECE4F1716C}" dt="2020-07-07T23:58:29.437" v="228" actId="26606"/>
          <ac:spMkLst>
            <pc:docMk/>
            <pc:sldMk cId="3235497839" sldId="292"/>
            <ac:spMk id="9" creationId="{35555856-9970-4BC3-9AA9-6A917F53AFBD}"/>
          </ac:spMkLst>
        </pc:spChg>
        <pc:spChg chg="add del">
          <ac:chgData name="Biswas, Avhishek" userId="488fb50c-bdd7-47bf-8bb2-e70453b273ef" providerId="ADAL" clId="{3D1459F6-8A77-4388-83DA-BBECE4F1716C}" dt="2020-07-07T23:58:29.437" v="228" actId="26606"/>
          <ac:spMkLst>
            <pc:docMk/>
            <pc:sldMk cId="3235497839" sldId="292"/>
            <ac:spMk id="13" creationId="{13722DD7-BA73-4776-93A3-94491FEF7260}"/>
          </ac:spMkLst>
        </pc:spChg>
        <pc:spChg chg="add del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15" creationId="{35555856-9970-4BC3-9AA9-6A917F53AFBD}"/>
          </ac:spMkLst>
        </pc:spChg>
        <pc:spChg chg="add del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17" creationId="{13722DD7-BA73-4776-93A3-94491FEF7260}"/>
          </ac:spMkLst>
        </pc:spChg>
        <pc:spChg chg="ad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3" creationId="{2CCAFB3E-E6E2-4587-A5FC-061F9AED9AF2}"/>
          </ac:spMkLst>
        </pc:spChg>
        <pc:spChg chg="ad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7" creationId="{640086A0-762B-44EE-AA70-A7268A72ACC3}"/>
          </ac:spMkLst>
        </pc:spChg>
        <pc:picChg chg="add del">
          <ac:chgData name="Biswas, Avhishek" userId="488fb50c-bdd7-47bf-8bb2-e70453b273ef" providerId="ADAL" clId="{3D1459F6-8A77-4388-83DA-BBECE4F1716C}" dt="2020-07-07T23:58:29.437" v="228" actId="26606"/>
          <ac:picMkLst>
            <pc:docMk/>
            <pc:sldMk cId="3235497839" sldId="292"/>
            <ac:picMk id="6" creationId="{2B33ED00-6500-4CE4-A113-BC67F53C0244}"/>
          </ac:picMkLst>
        </pc:picChg>
        <pc:picChg chg="add del">
          <ac:chgData name="Biswas, Avhishek" userId="488fb50c-bdd7-47bf-8bb2-e70453b273ef" providerId="ADAL" clId="{3D1459F6-8A77-4388-83DA-BBECE4F1716C}" dt="2020-07-07T23:58:29.437" v="228" actId="26606"/>
          <ac:picMkLst>
            <pc:docMk/>
            <pc:sldMk cId="3235497839" sldId="292"/>
            <ac:picMk id="11" creationId="{7F487851-BFAF-46D8-A1ED-50CAD6E46F59}"/>
          </ac:picMkLst>
        </pc:picChg>
        <pc:picChg chg="add del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16" creationId="{7F487851-BFAF-46D8-A1ED-50CAD6E46F59}"/>
          </ac:picMkLst>
        </pc:picChg>
        <pc:picChg chg="add mod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18" creationId="{0DBB88B8-01AD-47AE-A555-3B199CA19CCD}"/>
          </ac:picMkLst>
        </pc:picChg>
        <pc:picChg chg="add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25" creationId="{5975841F-9161-4650-BCE5-20FFE7E2961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datasets\Output%20Regression%20Training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Social Categories vs Total Deaths and Probability of Deaths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'Social-Statuses'!$C$1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'Social-Statuses'!$C$2:$C$51</c:f>
              <c:numCache>
                <c:formatCode>General</c:formatCode>
                <c:ptCount val="50"/>
                <c:pt idx="0">
                  <c:v>72189</c:v>
                </c:pt>
                <c:pt idx="1">
                  <c:v>225369</c:v>
                </c:pt>
                <c:pt idx="2">
                  <c:v>9132</c:v>
                </c:pt>
                <c:pt idx="3">
                  <c:v>4053</c:v>
                </c:pt>
                <c:pt idx="4">
                  <c:v>14775</c:v>
                </c:pt>
                <c:pt idx="5">
                  <c:v>72753</c:v>
                </c:pt>
                <c:pt idx="6">
                  <c:v>226035</c:v>
                </c:pt>
                <c:pt idx="7">
                  <c:v>9333</c:v>
                </c:pt>
                <c:pt idx="8">
                  <c:v>4077</c:v>
                </c:pt>
                <c:pt idx="9">
                  <c:v>19053</c:v>
                </c:pt>
                <c:pt idx="10">
                  <c:v>72411</c:v>
                </c:pt>
                <c:pt idx="11">
                  <c:v>231444</c:v>
                </c:pt>
                <c:pt idx="12">
                  <c:v>8856</c:v>
                </c:pt>
                <c:pt idx="13">
                  <c:v>3381</c:v>
                </c:pt>
                <c:pt idx="14">
                  <c:v>16461</c:v>
                </c:pt>
                <c:pt idx="15">
                  <c:v>73776</c:v>
                </c:pt>
                <c:pt idx="16">
                  <c:v>239004</c:v>
                </c:pt>
                <c:pt idx="17">
                  <c:v>10500</c:v>
                </c:pt>
                <c:pt idx="18">
                  <c:v>3591</c:v>
                </c:pt>
                <c:pt idx="19">
                  <c:v>14220</c:v>
                </c:pt>
                <c:pt idx="20">
                  <c:v>71730</c:v>
                </c:pt>
                <c:pt idx="21">
                  <c:v>242013</c:v>
                </c:pt>
                <c:pt idx="22">
                  <c:v>9423</c:v>
                </c:pt>
                <c:pt idx="23">
                  <c:v>3363</c:v>
                </c:pt>
                <c:pt idx="24">
                  <c:v>15213</c:v>
                </c:pt>
                <c:pt idx="25">
                  <c:v>73257</c:v>
                </c:pt>
                <c:pt idx="26">
                  <c:v>255963</c:v>
                </c:pt>
                <c:pt idx="27">
                  <c:v>7938</c:v>
                </c:pt>
                <c:pt idx="28">
                  <c:v>3306</c:v>
                </c:pt>
                <c:pt idx="29">
                  <c:v>13872</c:v>
                </c:pt>
                <c:pt idx="30">
                  <c:v>76362</c:v>
                </c:pt>
                <c:pt idx="31">
                  <c:v>262971</c:v>
                </c:pt>
                <c:pt idx="32">
                  <c:v>10044</c:v>
                </c:pt>
                <c:pt idx="33">
                  <c:v>3510</c:v>
                </c:pt>
                <c:pt idx="34">
                  <c:v>15024</c:v>
                </c:pt>
                <c:pt idx="35">
                  <c:v>82932</c:v>
                </c:pt>
                <c:pt idx="36">
                  <c:v>263589</c:v>
                </c:pt>
                <c:pt idx="37">
                  <c:v>8211</c:v>
                </c:pt>
                <c:pt idx="38">
                  <c:v>4221</c:v>
                </c:pt>
                <c:pt idx="39">
                  <c:v>16098</c:v>
                </c:pt>
                <c:pt idx="40">
                  <c:v>83403</c:v>
                </c:pt>
                <c:pt idx="41">
                  <c:v>268476</c:v>
                </c:pt>
                <c:pt idx="42">
                  <c:v>9264</c:v>
                </c:pt>
                <c:pt idx="43">
                  <c:v>3744</c:v>
                </c:pt>
                <c:pt idx="44">
                  <c:v>16566</c:v>
                </c:pt>
                <c:pt idx="45">
                  <c:v>92430</c:v>
                </c:pt>
                <c:pt idx="46">
                  <c:v>279621</c:v>
                </c:pt>
                <c:pt idx="47">
                  <c:v>11751</c:v>
                </c:pt>
                <c:pt idx="48">
                  <c:v>4551</c:v>
                </c:pt>
                <c:pt idx="4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F-48ED-87BB-F70FDFE47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08194399"/>
        <c:axId val="125100799"/>
      </c:barChart>
      <c:lineChart>
        <c:grouping val="standard"/>
        <c:varyColors val="0"/>
        <c:ser>
          <c:idx val="1"/>
          <c:order val="1"/>
          <c:tx>
            <c:strRef>
              <c:f>'Social-Statuses'!$D$1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'Social-Statuses'!$D$2:$D$51</c:f>
              <c:numCache>
                <c:formatCode>General</c:formatCode>
                <c:ptCount val="50"/>
                <c:pt idx="0">
                  <c:v>0.22176653800000001</c:v>
                </c:pt>
                <c:pt idx="1">
                  <c:v>0.692339594</c:v>
                </c:pt>
                <c:pt idx="2">
                  <c:v>2.8053748E-2</c:v>
                </c:pt>
                <c:pt idx="3">
                  <c:v>1.2450924E-2</c:v>
                </c:pt>
                <c:pt idx="4">
                  <c:v>4.5389195E-2</c:v>
                </c:pt>
                <c:pt idx="5">
                  <c:v>0.219631035</c:v>
                </c:pt>
                <c:pt idx="6">
                  <c:v>0.68236775100000002</c:v>
                </c:pt>
                <c:pt idx="7">
                  <c:v>2.8175009000000001E-2</c:v>
                </c:pt>
                <c:pt idx="8">
                  <c:v>1.2307887E-2</c:v>
                </c:pt>
                <c:pt idx="9">
                  <c:v>5.7518316999999999E-2</c:v>
                </c:pt>
                <c:pt idx="10">
                  <c:v>0.21774273599999999</c:v>
                </c:pt>
                <c:pt idx="11">
                  <c:v>0.69596124500000001</c:v>
                </c:pt>
                <c:pt idx="12">
                  <c:v>2.6630342000000001E-2</c:v>
                </c:pt>
                <c:pt idx="13">
                  <c:v>1.01668E-2</c:v>
                </c:pt>
                <c:pt idx="14">
                  <c:v>4.9498876999999997E-2</c:v>
                </c:pt>
                <c:pt idx="15">
                  <c:v>0.216294185</c:v>
                </c:pt>
                <c:pt idx="16">
                  <c:v>0.70070450399999995</c:v>
                </c:pt>
                <c:pt idx="17">
                  <c:v>3.0783574000000001E-2</c:v>
                </c:pt>
                <c:pt idx="18">
                  <c:v>1.0527982E-2</c:v>
                </c:pt>
                <c:pt idx="19">
                  <c:v>4.1689754000000002E-2</c:v>
                </c:pt>
                <c:pt idx="20">
                  <c:v>0.20989518400000001</c:v>
                </c:pt>
                <c:pt idx="21">
                  <c:v>0.70817458799999999</c:v>
                </c:pt>
                <c:pt idx="22">
                  <c:v>2.7573433000000001E-2</c:v>
                </c:pt>
                <c:pt idx="23">
                  <c:v>9.8407570000000003E-3</c:v>
                </c:pt>
                <c:pt idx="24">
                  <c:v>4.4516038000000001E-2</c:v>
                </c:pt>
                <c:pt idx="25">
                  <c:v>0.206744446</c:v>
                </c:pt>
                <c:pt idx="26">
                  <c:v>0.72237367900000005</c:v>
                </c:pt>
                <c:pt idx="27">
                  <c:v>2.2402465E-2</c:v>
                </c:pt>
                <c:pt idx="28">
                  <c:v>9.3301270000000006E-3</c:v>
                </c:pt>
                <c:pt idx="29">
                  <c:v>3.9149282000000001E-2</c:v>
                </c:pt>
                <c:pt idx="30">
                  <c:v>0.20755563199999999</c:v>
                </c:pt>
                <c:pt idx="31">
                  <c:v>0.71476797400000003</c:v>
                </c:pt>
                <c:pt idx="32">
                  <c:v>2.7300081E-2</c:v>
                </c:pt>
                <c:pt idx="33">
                  <c:v>9.5403510000000007E-3</c:v>
                </c:pt>
                <c:pt idx="34">
                  <c:v>4.0835963000000003E-2</c:v>
                </c:pt>
                <c:pt idx="35">
                  <c:v>0.221121927</c:v>
                </c:pt>
                <c:pt idx="36">
                  <c:v>0.70280841800000005</c:v>
                </c:pt>
                <c:pt idx="37">
                  <c:v>2.1893023000000001E-2</c:v>
                </c:pt>
                <c:pt idx="38">
                  <c:v>1.1254469E-2</c:v>
                </c:pt>
                <c:pt idx="39">
                  <c:v>4.2922162999999999E-2</c:v>
                </c:pt>
                <c:pt idx="40">
                  <c:v>0.218645547</c:v>
                </c:pt>
                <c:pt idx="41">
                  <c:v>0.70382458699999995</c:v>
                </c:pt>
                <c:pt idx="42">
                  <c:v>2.4286084999999999E-2</c:v>
                </c:pt>
                <c:pt idx="43">
                  <c:v>9.8151019999999992E-3</c:v>
                </c:pt>
                <c:pt idx="44">
                  <c:v>4.3428678999999998E-2</c:v>
                </c:pt>
                <c:pt idx="45">
                  <c:v>0.228902146</c:v>
                </c:pt>
                <c:pt idx="46">
                  <c:v>0.69247914200000005</c:v>
                </c:pt>
                <c:pt idx="47">
                  <c:v>2.9101255999999999E-2</c:v>
                </c:pt>
                <c:pt idx="48">
                  <c:v>1.1270515E-2</c:v>
                </c:pt>
                <c:pt idx="49">
                  <c:v>3.8246941E-2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EF-48ED-87BB-F70FDFE47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43423"/>
        <c:axId val="208491103"/>
      </c:lineChart>
      <c:catAx>
        <c:axId val="30819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Cataegory and Year</a:t>
                </a:r>
              </a:p>
            </c:rich>
          </c:tx>
          <c:layout>
            <c:manualLayout>
              <c:xMode val="edge"/>
              <c:yMode val="edge"/>
              <c:x val="0.44145396633573697"/>
              <c:y val="0.90730478741411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00799"/>
        <c:crosses val="autoZero"/>
        <c:auto val="1"/>
        <c:lblAlgn val="ctr"/>
        <c:lblOffset val="100"/>
        <c:noMultiLvlLbl val="0"/>
      </c:catAx>
      <c:valAx>
        <c:axId val="12510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1.1051100637413562E-2"/>
              <c:y val="0.4418935415990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94399"/>
        <c:crosses val="autoZero"/>
        <c:crossBetween val="between"/>
      </c:valAx>
      <c:valAx>
        <c:axId val="2084911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Probabilty of Deaths</a:t>
                </a:r>
              </a:p>
            </c:rich>
          </c:tx>
          <c:layout>
            <c:manualLayout>
              <c:xMode val="edge"/>
              <c:yMode val="edge"/>
              <c:x val="0.9689574583095053"/>
              <c:y val="0.37312603094895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3423"/>
        <c:crosses val="max"/>
        <c:crossBetween val="between"/>
      </c:valAx>
      <c:catAx>
        <c:axId val="120743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491103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Professional Categories vs Total Deaths and Probability of Deaths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'Professional - Statuses'!$C$1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Statuses'!$C$2:$C$51</c:f>
              <c:numCache>
                <c:formatCode>General</c:formatCode>
                <c:ptCount val="50"/>
                <c:pt idx="0">
                  <c:v>38269</c:v>
                </c:pt>
                <c:pt idx="1">
                  <c:v>16415</c:v>
                </c:pt>
                <c:pt idx="2">
                  <c:v>4762</c:v>
                </c:pt>
                <c:pt idx="3">
                  <c:v>8981</c:v>
                </c:pt>
                <c:pt idx="4">
                  <c:v>39989</c:v>
                </c:pt>
                <c:pt idx="5">
                  <c:v>39128</c:v>
                </c:pt>
                <c:pt idx="6">
                  <c:v>17971</c:v>
                </c:pt>
                <c:pt idx="7">
                  <c:v>4543</c:v>
                </c:pt>
                <c:pt idx="8">
                  <c:v>8591</c:v>
                </c:pt>
                <c:pt idx="9">
                  <c:v>40079</c:v>
                </c:pt>
                <c:pt idx="10">
                  <c:v>40367</c:v>
                </c:pt>
                <c:pt idx="11">
                  <c:v>17164</c:v>
                </c:pt>
                <c:pt idx="12">
                  <c:v>5223</c:v>
                </c:pt>
                <c:pt idx="13">
                  <c:v>8109</c:v>
                </c:pt>
                <c:pt idx="14">
                  <c:v>39951</c:v>
                </c:pt>
                <c:pt idx="15">
                  <c:v>39257</c:v>
                </c:pt>
                <c:pt idx="16">
                  <c:v>18241</c:v>
                </c:pt>
                <c:pt idx="17">
                  <c:v>4062</c:v>
                </c:pt>
                <c:pt idx="18">
                  <c:v>7700</c:v>
                </c:pt>
                <c:pt idx="19">
                  <c:v>44301</c:v>
                </c:pt>
                <c:pt idx="20">
                  <c:v>38991</c:v>
                </c:pt>
                <c:pt idx="21">
                  <c:v>17131</c:v>
                </c:pt>
                <c:pt idx="22">
                  <c:v>3836</c:v>
                </c:pt>
                <c:pt idx="23">
                  <c:v>8814</c:v>
                </c:pt>
                <c:pt idx="24">
                  <c:v>45117</c:v>
                </c:pt>
                <c:pt idx="25">
                  <c:v>40925</c:v>
                </c:pt>
                <c:pt idx="26">
                  <c:v>17060</c:v>
                </c:pt>
                <c:pt idx="27">
                  <c:v>4548</c:v>
                </c:pt>
                <c:pt idx="28">
                  <c:v>9041</c:v>
                </c:pt>
                <c:pt idx="29">
                  <c:v>46521</c:v>
                </c:pt>
                <c:pt idx="30">
                  <c:v>39969</c:v>
                </c:pt>
                <c:pt idx="31">
                  <c:v>16632</c:v>
                </c:pt>
                <c:pt idx="32">
                  <c:v>4504</c:v>
                </c:pt>
                <c:pt idx="33">
                  <c:v>10068</c:v>
                </c:pt>
                <c:pt idx="34">
                  <c:v>51398</c:v>
                </c:pt>
                <c:pt idx="35">
                  <c:v>40314</c:v>
                </c:pt>
                <c:pt idx="36">
                  <c:v>16196</c:v>
                </c:pt>
                <c:pt idx="37">
                  <c:v>5177</c:v>
                </c:pt>
                <c:pt idx="38">
                  <c:v>10501</c:v>
                </c:pt>
                <c:pt idx="39">
                  <c:v>52758</c:v>
                </c:pt>
                <c:pt idx="40">
                  <c:v>42800</c:v>
                </c:pt>
                <c:pt idx="41">
                  <c:v>17368</c:v>
                </c:pt>
                <c:pt idx="42">
                  <c:v>4628</c:v>
                </c:pt>
                <c:pt idx="43">
                  <c:v>10720</c:v>
                </c:pt>
                <c:pt idx="44">
                  <c:v>51309</c:v>
                </c:pt>
                <c:pt idx="45">
                  <c:v>43368</c:v>
                </c:pt>
                <c:pt idx="46">
                  <c:v>15964</c:v>
                </c:pt>
                <c:pt idx="47">
                  <c:v>4742</c:v>
                </c:pt>
                <c:pt idx="48">
                  <c:v>10502</c:v>
                </c:pt>
                <c:pt idx="4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C-4E2B-89CA-421615D7B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11254687"/>
        <c:axId val="209011615"/>
      </c:barChart>
      <c:lineChart>
        <c:grouping val="standard"/>
        <c:varyColors val="0"/>
        <c:ser>
          <c:idx val="1"/>
          <c:order val="1"/>
          <c:tx>
            <c:strRef>
              <c:f>'Professional - Statuses'!$D$1</c:f>
              <c:strCache>
                <c:ptCount val="1"/>
                <c:pt idx="0">
                  <c:v>Probability of Deaths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Statuses'!$D$2:$D$51</c:f>
              <c:numCache>
                <c:formatCode>General</c:formatCode>
                <c:ptCount val="50"/>
                <c:pt idx="0">
                  <c:v>0.35298295499999999</c:v>
                </c:pt>
                <c:pt idx="1">
                  <c:v>0.15140754100000001</c:v>
                </c:pt>
                <c:pt idx="2">
                  <c:v>4.3923405999999998E-2</c:v>
                </c:pt>
                <c:pt idx="3">
                  <c:v>8.2838326000000004E-2</c:v>
                </c:pt>
                <c:pt idx="4">
                  <c:v>0.36884777200000002</c:v>
                </c:pt>
                <c:pt idx="5">
                  <c:v>0.35470302399999998</c:v>
                </c:pt>
                <c:pt idx="6">
                  <c:v>0.16291065299999999</c:v>
                </c:pt>
                <c:pt idx="7">
                  <c:v>4.1183189000000002E-2</c:v>
                </c:pt>
                <c:pt idx="8">
                  <c:v>7.7879107000000003E-2</c:v>
                </c:pt>
                <c:pt idx="9">
                  <c:v>0.36332402600000002</c:v>
                </c:pt>
                <c:pt idx="10">
                  <c:v>0.364277077</c:v>
                </c:pt>
                <c:pt idx="11">
                  <c:v>0.15489017599999999</c:v>
                </c:pt>
                <c:pt idx="12">
                  <c:v>4.7133033999999997E-2</c:v>
                </c:pt>
                <c:pt idx="13">
                  <c:v>7.3176673999999997E-2</c:v>
                </c:pt>
                <c:pt idx="14">
                  <c:v>0.36052303899999999</c:v>
                </c:pt>
                <c:pt idx="15">
                  <c:v>0.34569086199999999</c:v>
                </c:pt>
                <c:pt idx="16">
                  <c:v>0.16062732800000001</c:v>
                </c:pt>
                <c:pt idx="17">
                  <c:v>3.5769321999999999E-2</c:v>
                </c:pt>
                <c:pt idx="18">
                  <c:v>6.7804967999999993E-2</c:v>
                </c:pt>
                <c:pt idx="19">
                  <c:v>0.39010751900000001</c:v>
                </c:pt>
                <c:pt idx="20">
                  <c:v>0.34235966600000001</c:v>
                </c:pt>
                <c:pt idx="21">
                  <c:v>0.15041839000000001</c:v>
                </c:pt>
                <c:pt idx="22">
                  <c:v>3.3681917999999998E-2</c:v>
                </c:pt>
                <c:pt idx="23">
                  <c:v>7.7391143999999995E-2</c:v>
                </c:pt>
                <c:pt idx="24">
                  <c:v>0.39614888199999998</c:v>
                </c:pt>
                <c:pt idx="25">
                  <c:v>0.346543037</c:v>
                </c:pt>
                <c:pt idx="26">
                  <c:v>0.14445996899999999</c:v>
                </c:pt>
                <c:pt idx="27">
                  <c:v>3.8511367999999997E-2</c:v>
                </c:pt>
                <c:pt idx="28">
                  <c:v>7.6557008999999995E-2</c:v>
                </c:pt>
                <c:pt idx="29">
                  <c:v>0.39392861699999998</c:v>
                </c:pt>
                <c:pt idx="30">
                  <c:v>0.326088553</c:v>
                </c:pt>
                <c:pt idx="31">
                  <c:v>0.13569278200000001</c:v>
                </c:pt>
                <c:pt idx="32">
                  <c:v>3.6746049000000003E-2</c:v>
                </c:pt>
                <c:pt idx="33">
                  <c:v>8.2140146999999997E-2</c:v>
                </c:pt>
                <c:pt idx="34">
                  <c:v>0.41933246899999999</c:v>
                </c:pt>
                <c:pt idx="35">
                  <c:v>0.32265138500000001</c:v>
                </c:pt>
                <c:pt idx="36">
                  <c:v>0.12962399799999999</c:v>
                </c:pt>
                <c:pt idx="37">
                  <c:v>4.1433899000000003E-2</c:v>
                </c:pt>
                <c:pt idx="38">
                  <c:v>8.4044306999999999E-2</c:v>
                </c:pt>
                <c:pt idx="39">
                  <c:v>0.42224641000000002</c:v>
                </c:pt>
                <c:pt idx="40">
                  <c:v>0.33747289600000002</c:v>
                </c:pt>
                <c:pt idx="41">
                  <c:v>0.13694460899999999</c:v>
                </c:pt>
                <c:pt idx="42">
                  <c:v>3.6491228000000001E-2</c:v>
                </c:pt>
                <c:pt idx="43">
                  <c:v>8.4525922000000003E-2</c:v>
                </c:pt>
                <c:pt idx="44">
                  <c:v>0.40456534599999999</c:v>
                </c:pt>
                <c:pt idx="45">
                  <c:v>0.32236675799999998</c:v>
                </c:pt>
                <c:pt idx="46">
                  <c:v>0.118664982</c:v>
                </c:pt>
                <c:pt idx="47">
                  <c:v>3.5248643000000003E-2</c:v>
                </c:pt>
                <c:pt idx="48">
                  <c:v>7.8064372000000007E-2</c:v>
                </c:pt>
                <c:pt idx="49">
                  <c:v>0.44565524400000001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2C-4E2B-89CA-421615D7B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64127"/>
        <c:axId val="407933919"/>
      </c:lineChart>
      <c:catAx>
        <c:axId val="31125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with Categories</a:t>
                </a:r>
              </a:p>
            </c:rich>
          </c:tx>
          <c:layout>
            <c:manualLayout>
              <c:xMode val="edge"/>
              <c:yMode val="edge"/>
              <c:x val="0.42816496593731007"/>
              <c:y val="0.9038727107248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11615"/>
        <c:crosses val="autoZero"/>
        <c:auto val="1"/>
        <c:lblAlgn val="ctr"/>
        <c:lblOffset val="100"/>
        <c:noMultiLvlLbl val="0"/>
      </c:catAx>
      <c:valAx>
        <c:axId val="20901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9.8434363560289083E-3"/>
              <c:y val="0.409594535309858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54687"/>
        <c:crosses val="autoZero"/>
        <c:crossBetween val="between"/>
      </c:valAx>
      <c:valAx>
        <c:axId val="40793391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Deaths</a:t>
                </a:r>
              </a:p>
            </c:rich>
          </c:tx>
          <c:layout>
            <c:manualLayout>
              <c:xMode val="edge"/>
              <c:yMode val="edge"/>
              <c:x val="0.97496772470885573"/>
              <c:y val="0.39718424605406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4127"/>
        <c:crosses val="max"/>
        <c:crossBetween val="between"/>
      </c:valAx>
      <c:catAx>
        <c:axId val="206164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7933919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9011050310296819"/>
          <c:y val="0.96176249951524084"/>
          <c:w val="0.21977899379406365"/>
          <c:h val="3.24658365973784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Educational Categories vs Total Deaths and Probability of Deaths in Years</a:t>
            </a:r>
          </a:p>
        </c:rich>
      </c:tx>
      <c:layout>
        <c:manualLayout>
          <c:xMode val="edge"/>
          <c:yMode val="edge"/>
          <c:x val="0.23695308767091144"/>
          <c:y val="2.1324623972235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'Educational-Statuses'!$C$1</c:f>
              <c:strCache>
                <c:ptCount val="1"/>
                <c:pt idx="0">
                  <c:v>Total Deaths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'Educational-Statuses'!$C$2:$C$81</c:f>
              <c:numCache>
                <c:formatCode>General</c:formatCode>
                <c:ptCount val="80"/>
                <c:pt idx="0">
                  <c:v>228114</c:v>
                </c:pt>
                <c:pt idx="1">
                  <c:v>54027</c:v>
                </c:pt>
                <c:pt idx="2">
                  <c:v>44022</c:v>
                </c:pt>
                <c:pt idx="3">
                  <c:v>34017</c:v>
                </c:pt>
                <c:pt idx="4">
                  <c:v>46023</c:v>
                </c:pt>
                <c:pt idx="5">
                  <c:v>24012</c:v>
                </c:pt>
                <c:pt idx="6">
                  <c:v>24012</c:v>
                </c:pt>
                <c:pt idx="7">
                  <c:v>24012</c:v>
                </c:pt>
                <c:pt idx="8">
                  <c:v>204204</c:v>
                </c:pt>
                <c:pt idx="9">
                  <c:v>72072</c:v>
                </c:pt>
                <c:pt idx="10">
                  <c:v>54054</c:v>
                </c:pt>
                <c:pt idx="11">
                  <c:v>30030</c:v>
                </c:pt>
                <c:pt idx="12">
                  <c:v>28028</c:v>
                </c:pt>
                <c:pt idx="13">
                  <c:v>26026</c:v>
                </c:pt>
                <c:pt idx="14">
                  <c:v>20020</c:v>
                </c:pt>
                <c:pt idx="15">
                  <c:v>24024</c:v>
                </c:pt>
                <c:pt idx="16">
                  <c:v>198297</c:v>
                </c:pt>
                <c:pt idx="17">
                  <c:v>66099</c:v>
                </c:pt>
                <c:pt idx="18">
                  <c:v>52078</c:v>
                </c:pt>
                <c:pt idx="19">
                  <c:v>34051</c:v>
                </c:pt>
                <c:pt idx="20">
                  <c:v>30045</c:v>
                </c:pt>
                <c:pt idx="21">
                  <c:v>26039</c:v>
                </c:pt>
                <c:pt idx="22">
                  <c:v>22033</c:v>
                </c:pt>
                <c:pt idx="23">
                  <c:v>16024</c:v>
                </c:pt>
                <c:pt idx="24">
                  <c:v>196392</c:v>
                </c:pt>
                <c:pt idx="25">
                  <c:v>72144</c:v>
                </c:pt>
                <c:pt idx="26">
                  <c:v>40080</c:v>
                </c:pt>
                <c:pt idx="27">
                  <c:v>30060</c:v>
                </c:pt>
                <c:pt idx="28">
                  <c:v>36072</c:v>
                </c:pt>
                <c:pt idx="29">
                  <c:v>32064</c:v>
                </c:pt>
                <c:pt idx="30">
                  <c:v>28056</c:v>
                </c:pt>
                <c:pt idx="31">
                  <c:v>22044</c:v>
                </c:pt>
                <c:pt idx="32">
                  <c:v>184460</c:v>
                </c:pt>
                <c:pt idx="33">
                  <c:v>68170</c:v>
                </c:pt>
                <c:pt idx="34">
                  <c:v>42105</c:v>
                </c:pt>
                <c:pt idx="35">
                  <c:v>46115</c:v>
                </c:pt>
                <c:pt idx="36">
                  <c:v>24060</c:v>
                </c:pt>
                <c:pt idx="37">
                  <c:v>22055</c:v>
                </c:pt>
                <c:pt idx="38">
                  <c:v>30075</c:v>
                </c:pt>
                <c:pt idx="39">
                  <c:v>14035</c:v>
                </c:pt>
                <c:pt idx="40">
                  <c:v>196588</c:v>
                </c:pt>
                <c:pt idx="41">
                  <c:v>62186</c:v>
                </c:pt>
                <c:pt idx="42">
                  <c:v>42126</c:v>
                </c:pt>
                <c:pt idx="43">
                  <c:v>40120</c:v>
                </c:pt>
                <c:pt idx="44">
                  <c:v>36108</c:v>
                </c:pt>
                <c:pt idx="45">
                  <c:v>20060</c:v>
                </c:pt>
                <c:pt idx="46">
                  <c:v>34102</c:v>
                </c:pt>
                <c:pt idx="47">
                  <c:v>18054</c:v>
                </c:pt>
                <c:pt idx="48">
                  <c:v>182637</c:v>
                </c:pt>
                <c:pt idx="49">
                  <c:v>68238</c:v>
                </c:pt>
                <c:pt idx="50">
                  <c:v>56196</c:v>
                </c:pt>
                <c:pt idx="51">
                  <c:v>32112</c:v>
                </c:pt>
                <c:pt idx="52">
                  <c:v>24084</c:v>
                </c:pt>
                <c:pt idx="53">
                  <c:v>26091</c:v>
                </c:pt>
                <c:pt idx="54">
                  <c:v>26091</c:v>
                </c:pt>
                <c:pt idx="55">
                  <c:v>28098</c:v>
                </c:pt>
                <c:pt idx="56">
                  <c:v>182728</c:v>
                </c:pt>
                <c:pt idx="57">
                  <c:v>70280</c:v>
                </c:pt>
                <c:pt idx="58">
                  <c:v>42168</c:v>
                </c:pt>
                <c:pt idx="59">
                  <c:v>24096</c:v>
                </c:pt>
                <c:pt idx="60">
                  <c:v>28112</c:v>
                </c:pt>
                <c:pt idx="61">
                  <c:v>20080</c:v>
                </c:pt>
                <c:pt idx="62">
                  <c:v>20080</c:v>
                </c:pt>
                <c:pt idx="63">
                  <c:v>26104</c:v>
                </c:pt>
                <c:pt idx="64">
                  <c:v>182819</c:v>
                </c:pt>
                <c:pt idx="65">
                  <c:v>66297</c:v>
                </c:pt>
                <c:pt idx="66">
                  <c:v>50225</c:v>
                </c:pt>
                <c:pt idx="67">
                  <c:v>24108</c:v>
                </c:pt>
                <c:pt idx="68">
                  <c:v>22099</c:v>
                </c:pt>
                <c:pt idx="69">
                  <c:v>22099</c:v>
                </c:pt>
                <c:pt idx="70">
                  <c:v>16072</c:v>
                </c:pt>
                <c:pt idx="71">
                  <c:v>14063</c:v>
                </c:pt>
                <c:pt idx="72">
                  <c:v>162810</c:v>
                </c:pt>
                <c:pt idx="73">
                  <c:v>54270</c:v>
                </c:pt>
                <c:pt idx="74">
                  <c:v>38190</c:v>
                </c:pt>
                <c:pt idx="75">
                  <c:v>40200</c:v>
                </c:pt>
                <c:pt idx="76">
                  <c:v>32160</c:v>
                </c:pt>
                <c:pt idx="77">
                  <c:v>24120</c:v>
                </c:pt>
                <c:pt idx="78">
                  <c:v>20100</c:v>
                </c:pt>
                <c:pt idx="79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6-4AA1-AC31-19DC15188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418974479"/>
        <c:axId val="351143263"/>
      </c:barChart>
      <c:lineChart>
        <c:grouping val="standard"/>
        <c:varyColors val="0"/>
        <c:ser>
          <c:idx val="1"/>
          <c:order val="1"/>
          <c:tx>
            <c:strRef>
              <c:f>'Educational-Statuses'!$D$1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'Educational-Statuses'!$D$2:$D$81</c:f>
              <c:numCache>
                <c:formatCode>General</c:formatCode>
                <c:ptCount val="80"/>
                <c:pt idx="0">
                  <c:v>0.47698744799999998</c:v>
                </c:pt>
                <c:pt idx="1">
                  <c:v>0.112970711</c:v>
                </c:pt>
                <c:pt idx="2">
                  <c:v>9.2050208999999994E-2</c:v>
                </c:pt>
                <c:pt idx="3">
                  <c:v>7.1129707E-2</c:v>
                </c:pt>
                <c:pt idx="4">
                  <c:v>9.6234310000000003E-2</c:v>
                </c:pt>
                <c:pt idx="5">
                  <c:v>5.0209205E-2</c:v>
                </c:pt>
                <c:pt idx="6">
                  <c:v>5.0209205E-2</c:v>
                </c:pt>
                <c:pt idx="7">
                  <c:v>5.0209205E-2</c:v>
                </c:pt>
                <c:pt idx="8">
                  <c:v>0.445414847</c:v>
                </c:pt>
                <c:pt idx="9">
                  <c:v>0.15720524</c:v>
                </c:pt>
                <c:pt idx="10">
                  <c:v>0.11790393</c:v>
                </c:pt>
                <c:pt idx="11">
                  <c:v>6.5502183000000005E-2</c:v>
                </c:pt>
                <c:pt idx="12">
                  <c:v>6.1135371000000001E-2</c:v>
                </c:pt>
                <c:pt idx="13">
                  <c:v>5.6768559000000003E-2</c:v>
                </c:pt>
                <c:pt idx="14">
                  <c:v>4.3668121999999997E-2</c:v>
                </c:pt>
                <c:pt idx="15">
                  <c:v>5.2401746999999999E-2</c:v>
                </c:pt>
                <c:pt idx="16">
                  <c:v>0.44594594599999998</c:v>
                </c:pt>
                <c:pt idx="17">
                  <c:v>0.14864864899999999</c:v>
                </c:pt>
                <c:pt idx="18">
                  <c:v>0.11711711700000001</c:v>
                </c:pt>
                <c:pt idx="19">
                  <c:v>7.6576577000000007E-2</c:v>
                </c:pt>
                <c:pt idx="20">
                  <c:v>6.7567567999999995E-2</c:v>
                </c:pt>
                <c:pt idx="21">
                  <c:v>5.8558559000000003E-2</c:v>
                </c:pt>
                <c:pt idx="22">
                  <c:v>4.9549549999999998E-2</c:v>
                </c:pt>
                <c:pt idx="23">
                  <c:v>3.6036036E-2</c:v>
                </c:pt>
                <c:pt idx="24">
                  <c:v>0.42982456099999999</c:v>
                </c:pt>
                <c:pt idx="25">
                  <c:v>0.15789473700000001</c:v>
                </c:pt>
                <c:pt idx="26">
                  <c:v>8.7719298000000001E-2</c:v>
                </c:pt>
                <c:pt idx="27">
                  <c:v>6.5789474000000001E-2</c:v>
                </c:pt>
                <c:pt idx="28">
                  <c:v>7.8947368000000004E-2</c:v>
                </c:pt>
                <c:pt idx="29">
                  <c:v>7.0175439000000006E-2</c:v>
                </c:pt>
                <c:pt idx="30">
                  <c:v>6.1403509000000002E-2</c:v>
                </c:pt>
                <c:pt idx="31">
                  <c:v>4.8245613999999999E-2</c:v>
                </c:pt>
                <c:pt idx="32">
                  <c:v>0.42790697700000002</c:v>
                </c:pt>
                <c:pt idx="33">
                  <c:v>0.158139535</c:v>
                </c:pt>
                <c:pt idx="34">
                  <c:v>9.7674418999999998E-2</c:v>
                </c:pt>
                <c:pt idx="35">
                  <c:v>0.106976744</c:v>
                </c:pt>
                <c:pt idx="36">
                  <c:v>5.5813952999999999E-2</c:v>
                </c:pt>
                <c:pt idx="37">
                  <c:v>5.1162790999999999E-2</c:v>
                </c:pt>
                <c:pt idx="38">
                  <c:v>6.9767441999999999E-2</c:v>
                </c:pt>
                <c:pt idx="39">
                  <c:v>3.2558139999999999E-2</c:v>
                </c:pt>
                <c:pt idx="40">
                  <c:v>0.4375</c:v>
                </c:pt>
                <c:pt idx="41">
                  <c:v>0.13839285700000001</c:v>
                </c:pt>
                <c:pt idx="42">
                  <c:v>9.375E-2</c:v>
                </c:pt>
                <c:pt idx="43">
                  <c:v>8.9285714000000002E-2</c:v>
                </c:pt>
                <c:pt idx="44">
                  <c:v>8.0357143000000006E-2</c:v>
                </c:pt>
                <c:pt idx="45">
                  <c:v>4.4642857000000001E-2</c:v>
                </c:pt>
                <c:pt idx="46">
                  <c:v>7.5892856999999994E-2</c:v>
                </c:pt>
                <c:pt idx="47">
                  <c:v>4.0178571000000003E-2</c:v>
                </c:pt>
                <c:pt idx="48">
                  <c:v>0.41176470599999998</c:v>
                </c:pt>
                <c:pt idx="49">
                  <c:v>0.15384615400000001</c:v>
                </c:pt>
                <c:pt idx="50">
                  <c:v>0.12669683300000001</c:v>
                </c:pt>
                <c:pt idx="51">
                  <c:v>7.2398190000000001E-2</c:v>
                </c:pt>
                <c:pt idx="52">
                  <c:v>5.4298643000000001E-2</c:v>
                </c:pt>
                <c:pt idx="53">
                  <c:v>5.8823528999999999E-2</c:v>
                </c:pt>
                <c:pt idx="54">
                  <c:v>5.8823528999999999E-2</c:v>
                </c:pt>
                <c:pt idx="55">
                  <c:v>6.3348416000000005E-2</c:v>
                </c:pt>
                <c:pt idx="56">
                  <c:v>0.441747573</c:v>
                </c:pt>
                <c:pt idx="57">
                  <c:v>0.16990291299999999</c:v>
                </c:pt>
                <c:pt idx="58">
                  <c:v>0.101941748</c:v>
                </c:pt>
                <c:pt idx="59">
                  <c:v>5.8252427000000002E-2</c:v>
                </c:pt>
                <c:pt idx="60">
                  <c:v>6.7961165000000004E-2</c:v>
                </c:pt>
                <c:pt idx="61">
                  <c:v>4.8543689000000001E-2</c:v>
                </c:pt>
                <c:pt idx="62">
                  <c:v>4.8543689000000001E-2</c:v>
                </c:pt>
                <c:pt idx="63">
                  <c:v>6.3106796000000007E-2</c:v>
                </c:pt>
                <c:pt idx="64">
                  <c:v>0.45959596000000003</c:v>
                </c:pt>
                <c:pt idx="65">
                  <c:v>0.16666666699999999</c:v>
                </c:pt>
                <c:pt idx="66">
                  <c:v>0.12626262599999999</c:v>
                </c:pt>
                <c:pt idx="67">
                  <c:v>6.0606061000000003E-2</c:v>
                </c:pt>
                <c:pt idx="68">
                  <c:v>5.5555555999999999E-2</c:v>
                </c:pt>
                <c:pt idx="69">
                  <c:v>5.5555555999999999E-2</c:v>
                </c:pt>
                <c:pt idx="70">
                  <c:v>4.0404040000000002E-2</c:v>
                </c:pt>
                <c:pt idx="71">
                  <c:v>3.5353534999999998E-2</c:v>
                </c:pt>
                <c:pt idx="72">
                  <c:v>0.41538461500000001</c:v>
                </c:pt>
                <c:pt idx="73">
                  <c:v>0.138461538</c:v>
                </c:pt>
                <c:pt idx="74">
                  <c:v>9.7435896999999994E-2</c:v>
                </c:pt>
                <c:pt idx="75">
                  <c:v>0.102564103</c:v>
                </c:pt>
                <c:pt idx="76">
                  <c:v>8.2051282000000003E-2</c:v>
                </c:pt>
                <c:pt idx="77">
                  <c:v>6.1538462000000002E-2</c:v>
                </c:pt>
                <c:pt idx="78">
                  <c:v>5.1282051000000002E-2</c:v>
                </c:pt>
                <c:pt idx="79">
                  <c:v>5.1282051000000002E-2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6-4AA1-AC31-19DC15188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715935"/>
        <c:axId val="351145343"/>
      </c:lineChart>
      <c:catAx>
        <c:axId val="418974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with Categories</a:t>
                </a:r>
              </a:p>
            </c:rich>
          </c:tx>
          <c:layout>
            <c:manualLayout>
              <c:xMode val="edge"/>
              <c:yMode val="edge"/>
              <c:x val="0.45076586005369856"/>
              <c:y val="0.91562211117746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43263"/>
        <c:crosses val="autoZero"/>
        <c:auto val="1"/>
        <c:lblAlgn val="ctr"/>
        <c:lblOffset val="100"/>
        <c:noMultiLvlLbl val="0"/>
      </c:catAx>
      <c:valAx>
        <c:axId val="35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1.1877292351431822E-2"/>
              <c:y val="0.4484992776798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4479"/>
        <c:crosses val="autoZero"/>
        <c:crossBetween val="between"/>
      </c:valAx>
      <c:valAx>
        <c:axId val="3511453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Deaths</a:t>
                </a:r>
              </a:p>
            </c:rich>
          </c:tx>
          <c:layout>
            <c:manualLayout>
              <c:xMode val="edge"/>
              <c:yMode val="edge"/>
              <c:x val="0.97014480604390096"/>
              <c:y val="0.40669324536048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715935"/>
        <c:crosses val="max"/>
        <c:crossBetween val="between"/>
      </c:valAx>
      <c:catAx>
        <c:axId val="360715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145343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DATASET WITH PREDICTIONS FOR SOCIAL</a:t>
            </a:r>
          </a:p>
          <a:p>
            <a:pPr>
              <a:defRPr/>
            </a:pPr>
            <a:r>
              <a:rPr lang="en-US"/>
              <a:t> CATAEGORY</a:t>
            </a:r>
          </a:p>
        </c:rich>
      </c:tx>
      <c:layout>
        <c:manualLayout>
          <c:xMode val="edge"/>
          <c:yMode val="edge"/>
          <c:x val="0.31890670898614326"/>
          <c:y val="3.0022973484749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5206547320549"/>
          <c:y val="0.13347360268491029"/>
          <c:w val="0.85056275609014231"/>
          <c:h val="0.657110693048428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Social!$C$1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Social!$C$2:$C$11</c:f>
              <c:numCache>
                <c:formatCode>General</c:formatCode>
                <c:ptCount val="10"/>
                <c:pt idx="0">
                  <c:v>91989</c:v>
                </c:pt>
                <c:pt idx="1">
                  <c:v>285045</c:v>
                </c:pt>
                <c:pt idx="2">
                  <c:v>11112</c:v>
                </c:pt>
                <c:pt idx="3">
                  <c:v>3849</c:v>
                </c:pt>
                <c:pt idx="4">
                  <c:v>14760</c:v>
                </c:pt>
                <c:pt idx="5">
                  <c:v>91671</c:v>
                </c:pt>
                <c:pt idx="6">
                  <c:v>285792</c:v>
                </c:pt>
                <c:pt idx="7">
                  <c:v>9849</c:v>
                </c:pt>
                <c:pt idx="8">
                  <c:v>4170</c:v>
                </c:pt>
                <c:pt idx="9">
                  <c:v>14853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5-4642-B683-B0E0592F89FB}"/>
            </c:ext>
          </c:extLst>
        </c:ser>
        <c:ser>
          <c:idx val="2"/>
          <c:order val="2"/>
          <c:tx>
            <c:strRef>
              <c:f>Social!$E$1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Social!$E$2:$E$11</c:f>
              <c:numCache>
                <c:formatCode>General</c:formatCode>
                <c:ptCount val="10"/>
                <c:pt idx="0">
                  <c:v>92430</c:v>
                </c:pt>
                <c:pt idx="1">
                  <c:v>279621</c:v>
                </c:pt>
                <c:pt idx="2">
                  <c:v>11751</c:v>
                </c:pt>
                <c:pt idx="3">
                  <c:v>4551</c:v>
                </c:pt>
                <c:pt idx="4">
                  <c:v>15444</c:v>
                </c:pt>
                <c:pt idx="5">
                  <c:v>92430</c:v>
                </c:pt>
                <c:pt idx="6">
                  <c:v>279621</c:v>
                </c:pt>
                <c:pt idx="7">
                  <c:v>11751</c:v>
                </c:pt>
                <c:pt idx="8">
                  <c:v>4551</c:v>
                </c:pt>
                <c:pt idx="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65-4642-B683-B0E0592F8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5649903"/>
        <c:axId val="5636906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Social!$D$1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Social!$D$2:$D$11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0.22615333600000001</c:v>
                      </c:pt>
                      <c:pt idx="1">
                        <c:v>0.70077811000000001</c:v>
                      </c:pt>
                      <c:pt idx="2">
                        <c:v>2.7318656E-2</c:v>
                      </c:pt>
                      <c:pt idx="3">
                        <c:v>9.4626989999999998E-3</c:v>
                      </c:pt>
                      <c:pt idx="4">
                        <c:v>3.6287199999999999E-2</c:v>
                      </c:pt>
                      <c:pt idx="5">
                        <c:v>0.22560448899999999</c:v>
                      </c:pt>
                      <c:pt idx="6">
                        <c:v>0.703340839</c:v>
                      </c:pt>
                      <c:pt idx="7">
                        <c:v>2.4238620999999998E-2</c:v>
                      </c:pt>
                      <c:pt idx="8">
                        <c:v>1.0262468E-2</c:v>
                      </c:pt>
                      <c:pt idx="9">
                        <c:v>3.6553583000000001E-2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C65-4642-B683-B0E0592F89FB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441</c:v>
                      </c:pt>
                      <c:pt idx="1">
                        <c:v>5424</c:v>
                      </c:pt>
                      <c:pt idx="2">
                        <c:v>639</c:v>
                      </c:pt>
                      <c:pt idx="3">
                        <c:v>702</c:v>
                      </c:pt>
                      <c:pt idx="4">
                        <c:v>684</c:v>
                      </c:pt>
                      <c:pt idx="5">
                        <c:v>759</c:v>
                      </c:pt>
                      <c:pt idx="6">
                        <c:v>6171</c:v>
                      </c:pt>
                      <c:pt idx="7">
                        <c:v>1902</c:v>
                      </c:pt>
                      <c:pt idx="8">
                        <c:v>381</c:v>
                      </c:pt>
                      <c:pt idx="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C65-4642-B683-B0E0592F89FB}"/>
                  </c:ext>
                </c:extLst>
              </c15:ser>
            </c15:filteredBarSeries>
          </c:ext>
        </c:extLst>
      </c:barChart>
      <c:catAx>
        <c:axId val="53564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YEARS</a:t>
                </a:r>
                <a:r>
                  <a:rPr lang="en-US" sz="1200" baseline="0" dirty="0">
                    <a:solidFill>
                      <a:schemeClr val="accent2">
                        <a:lumMod val="50000"/>
                      </a:schemeClr>
                    </a:solidFill>
                  </a:rPr>
                  <a:t> WITH SOCIAL CATEGORIES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0541669418142701"/>
              <c:y val="0.920771658186949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0639"/>
        <c:crosses val="autoZero"/>
        <c:auto val="1"/>
        <c:lblAlgn val="ctr"/>
        <c:lblOffset val="100"/>
        <c:noMultiLvlLbl val="0"/>
      </c:catAx>
      <c:valAx>
        <c:axId val="5636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DEATHS</a:t>
                </a:r>
              </a:p>
            </c:rich>
          </c:tx>
          <c:layout>
            <c:manualLayout>
              <c:xMode val="edge"/>
              <c:yMode val="edge"/>
              <c:x val="2.9831907891233266E-2"/>
              <c:y val="0.44828412796500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49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TESTING DATASET WITH PREDICTIONS FOR EDUCATION CATAEGORY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Educational!$C$1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8">
                    <c:v>2012</c:v>
                  </c:pt>
                </c:lvl>
              </c:multiLvlStrCache>
            </c:multiLvlStrRef>
          </c:cat>
          <c:val>
            <c:numRef>
              <c:f>Educational!$C$2:$C$17</c:f>
              <c:numCache>
                <c:formatCode>General</c:formatCode>
                <c:ptCount val="16"/>
                <c:pt idx="0">
                  <c:v>160880</c:v>
                </c:pt>
                <c:pt idx="1">
                  <c:v>62341</c:v>
                </c:pt>
                <c:pt idx="2">
                  <c:v>42231</c:v>
                </c:pt>
                <c:pt idx="3">
                  <c:v>36198</c:v>
                </c:pt>
                <c:pt idx="4">
                  <c:v>28154</c:v>
                </c:pt>
                <c:pt idx="5">
                  <c:v>38209</c:v>
                </c:pt>
                <c:pt idx="6">
                  <c:v>22121</c:v>
                </c:pt>
                <c:pt idx="7">
                  <c:v>16088</c:v>
                </c:pt>
                <c:pt idx="8">
                  <c:v>166996</c:v>
                </c:pt>
                <c:pt idx="9">
                  <c:v>48288</c:v>
                </c:pt>
                <c:pt idx="10">
                  <c:v>38228</c:v>
                </c:pt>
                <c:pt idx="11">
                  <c:v>24144</c:v>
                </c:pt>
                <c:pt idx="12">
                  <c:v>26156</c:v>
                </c:pt>
                <c:pt idx="13">
                  <c:v>26156</c:v>
                </c:pt>
                <c:pt idx="14">
                  <c:v>18108</c:v>
                </c:pt>
                <c:pt idx="15">
                  <c:v>26156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9-47DD-949E-A1B748B1EA8F}"/>
            </c:ext>
          </c:extLst>
        </c:ser>
        <c:ser>
          <c:idx val="2"/>
          <c:order val="2"/>
          <c:tx>
            <c:strRef>
              <c:f>Educational!$E$1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8">
                    <c:v>2012</c:v>
                  </c:pt>
                </c:lvl>
              </c:multiLvlStrCache>
            </c:multiLvlStrRef>
          </c:cat>
          <c:val>
            <c:numRef>
              <c:f>Educational!$E$2:$E$17</c:f>
              <c:numCache>
                <c:formatCode>General</c:formatCode>
                <c:ptCount val="16"/>
                <c:pt idx="0">
                  <c:v>162810</c:v>
                </c:pt>
                <c:pt idx="1">
                  <c:v>54270</c:v>
                </c:pt>
                <c:pt idx="2">
                  <c:v>38190</c:v>
                </c:pt>
                <c:pt idx="3">
                  <c:v>40200</c:v>
                </c:pt>
                <c:pt idx="4">
                  <c:v>32160</c:v>
                </c:pt>
                <c:pt idx="5">
                  <c:v>24120</c:v>
                </c:pt>
                <c:pt idx="6">
                  <c:v>20100</c:v>
                </c:pt>
                <c:pt idx="7">
                  <c:v>20100</c:v>
                </c:pt>
                <c:pt idx="8">
                  <c:v>162810</c:v>
                </c:pt>
                <c:pt idx="9">
                  <c:v>54270</c:v>
                </c:pt>
                <c:pt idx="10">
                  <c:v>38190</c:v>
                </c:pt>
                <c:pt idx="11">
                  <c:v>40200</c:v>
                </c:pt>
                <c:pt idx="12">
                  <c:v>32160</c:v>
                </c:pt>
                <c:pt idx="13">
                  <c:v>24120</c:v>
                </c:pt>
                <c:pt idx="14">
                  <c:v>20100</c:v>
                </c:pt>
                <c:pt idx="15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9-47DD-949E-A1B748B1E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1520079"/>
        <c:axId val="54143908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Educational!$D$1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8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Educational!$D$2:$D$17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0.39603960399999999</c:v>
                      </c:pt>
                      <c:pt idx="1">
                        <c:v>0.153465347</c:v>
                      </c:pt>
                      <c:pt idx="2">
                        <c:v>0.103960396</c:v>
                      </c:pt>
                      <c:pt idx="3">
                        <c:v>8.9108910999999999E-2</c:v>
                      </c:pt>
                      <c:pt idx="4">
                        <c:v>6.9306931000000002E-2</c:v>
                      </c:pt>
                      <c:pt idx="5">
                        <c:v>9.4059405999999998E-2</c:v>
                      </c:pt>
                      <c:pt idx="6">
                        <c:v>5.4455445999999998E-2</c:v>
                      </c:pt>
                      <c:pt idx="7">
                        <c:v>3.9603960000000001E-2</c:v>
                      </c:pt>
                      <c:pt idx="8">
                        <c:v>0.44623655899999998</c:v>
                      </c:pt>
                      <c:pt idx="9">
                        <c:v>0.12903225800000001</c:v>
                      </c:pt>
                      <c:pt idx="10">
                        <c:v>0.102150538</c:v>
                      </c:pt>
                      <c:pt idx="11">
                        <c:v>6.4516129000000005E-2</c:v>
                      </c:pt>
                      <c:pt idx="12">
                        <c:v>6.9892472999999997E-2</c:v>
                      </c:pt>
                      <c:pt idx="13">
                        <c:v>6.9892472999999997E-2</c:v>
                      </c:pt>
                      <c:pt idx="14">
                        <c:v>4.8387096999999997E-2</c:v>
                      </c:pt>
                      <c:pt idx="15">
                        <c:v>6.9892472999999997E-2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5D9-47DD-949E-A1B748B1EA8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Educational!$F$1</c15:sqref>
                        </c15:formulaRef>
                      </c:ext>
                    </c:extLst>
                    <c:strCache>
                      <c:ptCount val="1"/>
                      <c:pt idx="0">
                        <c:v>OBSERVED-PREDICTED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8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Educational!$F$2:$F$17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1930</c:v>
                      </c:pt>
                      <c:pt idx="1">
                        <c:v>8071</c:v>
                      </c:pt>
                      <c:pt idx="2">
                        <c:v>4041</c:v>
                      </c:pt>
                      <c:pt idx="3">
                        <c:v>4002</c:v>
                      </c:pt>
                      <c:pt idx="4">
                        <c:v>4006</c:v>
                      </c:pt>
                      <c:pt idx="5">
                        <c:v>14089</c:v>
                      </c:pt>
                      <c:pt idx="6">
                        <c:v>2021</c:v>
                      </c:pt>
                      <c:pt idx="7">
                        <c:v>4012</c:v>
                      </c:pt>
                      <c:pt idx="8">
                        <c:v>4186</c:v>
                      </c:pt>
                      <c:pt idx="9">
                        <c:v>5982</c:v>
                      </c:pt>
                      <c:pt idx="10">
                        <c:v>38</c:v>
                      </c:pt>
                      <c:pt idx="11">
                        <c:v>16056</c:v>
                      </c:pt>
                      <c:pt idx="12">
                        <c:v>6004</c:v>
                      </c:pt>
                      <c:pt idx="13">
                        <c:v>2036</c:v>
                      </c:pt>
                      <c:pt idx="14">
                        <c:v>1992</c:v>
                      </c:pt>
                      <c:pt idx="15">
                        <c:v>6056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5D9-47DD-949E-A1B748B1EA8F}"/>
                  </c:ext>
                </c:extLst>
              </c15:ser>
            </c15:filteredBarSeries>
          </c:ext>
        </c:extLst>
      </c:barChart>
      <c:catAx>
        <c:axId val="55152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YEARS WITH  EDUCATIONAL CATAEGORIES</a:t>
                </a:r>
              </a:p>
            </c:rich>
          </c:tx>
          <c:layout>
            <c:manualLayout>
              <c:xMode val="edge"/>
              <c:yMode val="edge"/>
              <c:x val="0.38216375344769343"/>
              <c:y val="0.916314064360048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439087"/>
        <c:crosses val="autoZero"/>
        <c:auto val="1"/>
        <c:lblAlgn val="ctr"/>
        <c:lblOffset val="100"/>
        <c:noMultiLvlLbl val="0"/>
      </c:catAx>
      <c:valAx>
        <c:axId val="54143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 DEATHS</a:t>
                </a:r>
              </a:p>
            </c:rich>
          </c:tx>
          <c:layout>
            <c:manualLayout>
              <c:xMode val="edge"/>
              <c:yMode val="edge"/>
              <c:x val="1.9425706749249379E-2"/>
              <c:y val="0.46137425152780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20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30962894101627"/>
          <c:y val="0.95229493086425476"/>
          <c:w val="0.25324222720422324"/>
          <c:h val="3.9905005046242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TESTING DATASET WITH PREDICTIONS FOR PROFESSIONAL CATAEGORY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Professional!$C$1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Professional!$A$2:$B$11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Professional!$C$2:$C$11</c:f>
              <c:numCache>
                <c:formatCode>General</c:formatCode>
                <c:ptCount val="10"/>
                <c:pt idx="0">
                  <c:v>43568</c:v>
                </c:pt>
                <c:pt idx="1">
                  <c:v>14027</c:v>
                </c:pt>
                <c:pt idx="2">
                  <c:v>4310</c:v>
                </c:pt>
                <c:pt idx="3">
                  <c:v>11172</c:v>
                </c:pt>
                <c:pt idx="4">
                  <c:v>61742</c:v>
                </c:pt>
                <c:pt idx="5">
                  <c:v>38318</c:v>
                </c:pt>
                <c:pt idx="6">
                  <c:v>13754</c:v>
                </c:pt>
                <c:pt idx="7">
                  <c:v>3776</c:v>
                </c:pt>
                <c:pt idx="8">
                  <c:v>11273</c:v>
                </c:pt>
                <c:pt idx="9">
                  <c:v>53344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7-4770-B50B-9973E2547559}"/>
            </c:ext>
          </c:extLst>
        </c:ser>
        <c:ser>
          <c:idx val="2"/>
          <c:order val="2"/>
          <c:tx>
            <c:strRef>
              <c:f>Professional!$E$1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Professional!$A$2:$B$11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Professional!$E$2:$E$11</c:f>
              <c:numCache>
                <c:formatCode>General</c:formatCode>
                <c:ptCount val="10"/>
                <c:pt idx="0">
                  <c:v>43368</c:v>
                </c:pt>
                <c:pt idx="1">
                  <c:v>15964</c:v>
                </c:pt>
                <c:pt idx="2">
                  <c:v>4742</c:v>
                </c:pt>
                <c:pt idx="3">
                  <c:v>10502</c:v>
                </c:pt>
                <c:pt idx="4">
                  <c:v>59954</c:v>
                </c:pt>
                <c:pt idx="5">
                  <c:v>43368</c:v>
                </c:pt>
                <c:pt idx="6">
                  <c:v>15964</c:v>
                </c:pt>
                <c:pt idx="7">
                  <c:v>4742</c:v>
                </c:pt>
                <c:pt idx="8">
                  <c:v>10502</c:v>
                </c:pt>
                <c:pt idx="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E7-4770-B50B-9973E254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486031"/>
        <c:axId val="5512412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Professional!$D$1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Professional!$A$2:$B$11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Professional!$D$2:$D$11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0.32315919900000001</c:v>
                      </c:pt>
                      <c:pt idx="1">
                        <c:v>0.104043199</c:v>
                      </c:pt>
                      <c:pt idx="2">
                        <c:v>3.1968787999999998E-2</c:v>
                      </c:pt>
                      <c:pt idx="3">
                        <c:v>8.2866657999999996E-2</c:v>
                      </c:pt>
                      <c:pt idx="4">
                        <c:v>0.45796215699999998</c:v>
                      </c:pt>
                      <c:pt idx="5">
                        <c:v>0.31808409100000001</c:v>
                      </c:pt>
                      <c:pt idx="6">
                        <c:v>0.114174241</c:v>
                      </c:pt>
                      <c:pt idx="7">
                        <c:v>3.1345204000000002E-2</c:v>
                      </c:pt>
                      <c:pt idx="8">
                        <c:v>9.3579047999999998E-2</c:v>
                      </c:pt>
                      <c:pt idx="9">
                        <c:v>0.44281741600000002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1E7-4770-B50B-9973E254755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</c:v>
                      </c:pt>
                      <c:pt idx="1">
                        <c:v>1937</c:v>
                      </c:pt>
                      <c:pt idx="2">
                        <c:v>432</c:v>
                      </c:pt>
                      <c:pt idx="3">
                        <c:v>670</c:v>
                      </c:pt>
                      <c:pt idx="4">
                        <c:v>1788</c:v>
                      </c:pt>
                      <c:pt idx="5">
                        <c:v>5050</c:v>
                      </c:pt>
                      <c:pt idx="6">
                        <c:v>2210</c:v>
                      </c:pt>
                      <c:pt idx="7">
                        <c:v>966</c:v>
                      </c:pt>
                      <c:pt idx="8">
                        <c:v>771</c:v>
                      </c:pt>
                      <c:pt idx="9">
                        <c:v>6610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1E7-4770-B50B-9973E2547559}"/>
                  </c:ext>
                </c:extLst>
              </c15:ser>
            </c15:filteredBarSeries>
          </c:ext>
        </c:extLst>
      </c:barChart>
      <c:catAx>
        <c:axId val="56048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YEARS AND CATAEGORY</a:t>
                </a:r>
              </a:p>
            </c:rich>
          </c:tx>
          <c:layout>
            <c:manualLayout>
              <c:xMode val="edge"/>
              <c:yMode val="edge"/>
              <c:x val="0.42693035239611959"/>
              <c:y val="0.90309035371993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41231"/>
        <c:crosses val="autoZero"/>
        <c:auto val="1"/>
        <c:lblAlgn val="ctr"/>
        <c:lblOffset val="100"/>
        <c:noMultiLvlLbl val="0"/>
      </c:catAx>
      <c:valAx>
        <c:axId val="55124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DEATHS</a:t>
                </a:r>
              </a:p>
            </c:rich>
          </c:tx>
          <c:layout>
            <c:manualLayout>
              <c:xMode val="edge"/>
              <c:yMode val="edge"/>
              <c:x val="3.316402580105611E-2"/>
              <c:y val="0.449392418962772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86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0AD3F-9D4F-4263-9EBB-2D25D3A8917F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BDE41-1188-48DB-872B-ED636B9E905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67EE0-76A7-44A6-AFC8-0A69809902E6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23D38-4268-40D0-B385-DBC6D5C4D07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5AF3-1268-4D38-BD83-7AB02039F98B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789D3-7E5B-48B7-BC4B-A904FE2DFF2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218FA-7C21-4F4E-90D7-7567BB3E4C57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1BDFE-5C97-46C0-9E26-4FFC242E904B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9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A24CB-7311-4C80-B48A-C6F42389FD7D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65EC4-A8D2-425C-B96C-F34452B27CA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9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2B62-9986-480D-A16E-1A64BDBD905B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36BD9-ED06-4405-BA91-C22CEAC762F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8CDF35-B09F-40D2-AF5E-FFB3CBF2D5BB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4DD21-EC3E-41AB-95D8-27A7AB3B094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2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FF203-CE1B-4E40-A9E9-5D8320489CCB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5FFAF-E438-4FC5-81AA-E3A1D8587D5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81711-DE5C-4642-B294-0D85F42AAD56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04990-39AA-4A27-8968-C4DC1AA0235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9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91247-49CB-4330-A215-D96B72713E63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44D9-5DE5-4EEF-8241-04A55408933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A2708-A6C2-4901-86B2-F10B9D4A1015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9B60A-C920-4D50-BFB0-0D78149B141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35AEE4-482E-477F-9B0F-26572BD74F3F}" type="datetimeFigureOut">
              <a:rPr lang="en-IN" smtClean="0"/>
              <a:pPr>
                <a:defRPr/>
              </a:pPr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D43BBB-E20F-4E8E-B256-82A8880D6A3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STOR" TargetMode="External"/><Relationship Id="rId13" Type="http://schemas.openxmlformats.org/officeDocument/2006/relationships/hyperlink" Target="https://en.wikipedia.org/wiki/International_Standard_Book_Number" TargetMode="External"/><Relationship Id="rId18" Type="http://schemas.openxmlformats.org/officeDocument/2006/relationships/hyperlink" Target="https://www.jstor.org/stable/1403452" TargetMode="External"/><Relationship Id="rId3" Type="http://schemas.openxmlformats.org/officeDocument/2006/relationships/hyperlink" Target="https://en.wikipedia.org/wiki/Digital_object_identifier" TargetMode="External"/><Relationship Id="rId21" Type="http://schemas.openxmlformats.org/officeDocument/2006/relationships/hyperlink" Target="https://citeseerx.ist.psu.edu/viewdoc/summary?doi=10.1.1.122.5901" TargetMode="External"/><Relationship Id="rId7" Type="http://schemas.openxmlformats.org/officeDocument/2006/relationships/hyperlink" Target="https://doi.org/10.2307/2290063" TargetMode="External"/><Relationship Id="rId12" Type="http://schemas.openxmlformats.org/officeDocument/2006/relationships/hyperlink" Target="https://en.wikipedia.org/wiki/Artificial_Intelligence:_A_Modern_Approach" TargetMode="External"/><Relationship Id="rId17" Type="http://schemas.openxmlformats.org/officeDocument/2006/relationships/hyperlink" Target="https://www.worldcat.org/issn/0306-7734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n.wikipedia.org/wiki/International_Standard_Serial_Number" TargetMode="External"/><Relationship Id="rId20" Type="http://schemas.openxmlformats.org/officeDocument/2006/relationships/hyperlink" Target="https://en.wikipedia.org/wiki/CiteSeer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front.escholarship.org/dist/prd/content/qt27s1d3h7/qt27s1d3h7.pdf" TargetMode="External"/><Relationship Id="rId11" Type="http://schemas.openxmlformats.org/officeDocument/2006/relationships/hyperlink" Target="https://en.wikipedia.org/wiki/Peter_Norvig" TargetMode="External"/><Relationship Id="rId5" Type="http://schemas.openxmlformats.org/officeDocument/2006/relationships/hyperlink" Target="https://doi.org/10.1177/0016986211422217" TargetMode="External"/><Relationship Id="rId15" Type="http://schemas.openxmlformats.org/officeDocument/2006/relationships/hyperlink" Target="https://doi.org/10.2307/1403452" TargetMode="External"/><Relationship Id="rId10" Type="http://schemas.openxmlformats.org/officeDocument/2006/relationships/hyperlink" Target="https://en.wikipedia.org/wiki/Stuart_J._Russell" TargetMode="External"/><Relationship Id="rId19" Type="http://schemas.openxmlformats.org/officeDocument/2006/relationships/hyperlink" Target="http://www.cs.unb.ca/profs/hzhang/publications/FLAIRS04ZhangH.pdf" TargetMode="External"/><Relationship Id="rId4" Type="http://schemas.openxmlformats.org/officeDocument/2006/relationships/hyperlink" Target="https://doi.org/10.1177/0734016807304871" TargetMode="External"/><Relationship Id="rId9" Type="http://schemas.openxmlformats.org/officeDocument/2006/relationships/hyperlink" Target="https://www.jstor.org/stable/2290063" TargetMode="External"/><Relationship Id="rId14" Type="http://schemas.openxmlformats.org/officeDocument/2006/relationships/hyperlink" Target="https://en.wikipedia.org/wiki/Special:BookSources/978-013790395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AA3E8-4093-489F-AF3C-D4ED4EDC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2" y="1618675"/>
            <a:ext cx="4325564" cy="3620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  <a:t>SUICIDE PREDICTION USING REGRESSION AND</a:t>
            </a:r>
            <a:b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  <a:t>CLASSIFICATION MODELS</a:t>
            </a:r>
            <a:endParaRPr lang="en-US" sz="4000" b="1" kern="1200" dirty="0">
              <a:solidFill>
                <a:schemeClr val="bg1">
                  <a:lumMod val="95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68B2-FE25-4672-9B75-DF92ACBF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Submitted by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Avhishek Biswas, Roll No. – 18700316065,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Deep Bhattacharya, Roll No. – 18700316058,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Ananya Talukdar, Roll No. – 18700316081,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Arijit Chowdhury, Roll No. – 18700316070,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drap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9C329-949D-4C45-BD5D-1EC8EBA5BEF3}"/>
              </a:ext>
            </a:extLst>
          </p:cNvPr>
          <p:cNvSpPr txBox="1"/>
          <p:nvPr/>
        </p:nvSpPr>
        <p:spPr>
          <a:xfrm>
            <a:off x="3130867" y="2787095"/>
            <a:ext cx="6105194" cy="110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565870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BAB026D-95AC-475D-A331-DF8864492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78222"/>
              </p:ext>
            </p:extLst>
          </p:nvPr>
        </p:nvGraphicFramePr>
        <p:xfrm>
          <a:off x="119270" y="256429"/>
          <a:ext cx="11903101" cy="634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6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D2423C-D8FF-4E28-BDAB-350A7F307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189503"/>
              </p:ext>
            </p:extLst>
          </p:nvPr>
        </p:nvGraphicFramePr>
        <p:xfrm>
          <a:off x="177282" y="177282"/>
          <a:ext cx="11877869" cy="651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55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B5DDEB-6FA9-496F-9B37-62CEE7FD4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707943"/>
              </p:ext>
            </p:extLst>
          </p:nvPr>
        </p:nvGraphicFramePr>
        <p:xfrm>
          <a:off x="270588" y="242596"/>
          <a:ext cx="11756571" cy="639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56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2D2A8-8E36-4000-9434-115EDE184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49048-1511-4443-B155-4A21AE003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499" y="913184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proposed method shows a high degree of accuracy in predicting the number of suicides.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method allows for identification of the sub-categories of persons who are highly at risk of committing suicide.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model can be improved in future through incorporation of classification algorithms such as SVMs and Convolutional Neural Networks.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23B918AD-6238-43AB-935D-9783CF7B4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914" y="1014571"/>
            <a:ext cx="9833548" cy="1089802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3E9A-F9B7-4A4A-BF07-1FD094F4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96" y="2666472"/>
            <a:ext cx="11279504" cy="3845490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Berk, Richard A. (2007). "Regression Analysis: A Constructive Critique". Criminal Justice Review. </a:t>
            </a:r>
            <a:r>
              <a:rPr lang="en-IN" sz="1400" b="1" dirty="0">
                <a:solidFill>
                  <a:srgbClr val="000000"/>
                </a:solidFill>
              </a:rPr>
              <a:t>32</a:t>
            </a:r>
            <a:r>
              <a:rPr lang="en-IN" sz="1400" dirty="0">
                <a:solidFill>
                  <a:srgbClr val="000000"/>
                </a:solidFill>
              </a:rPr>
              <a:t> (3): 301–302.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4"/>
              </a:rPr>
              <a:t>10.1177/0734016807304871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00"/>
                </a:solidFill>
              </a:rPr>
              <a:t>Rish</a:t>
            </a:r>
            <a:r>
              <a:rPr lang="en-US" sz="1400" dirty="0">
                <a:solidFill>
                  <a:srgbClr val="000000"/>
                </a:solidFill>
              </a:rPr>
              <a:t>, Irina. "An empirical study of the naive Bayes classifier." </a:t>
            </a:r>
            <a:r>
              <a:rPr lang="en-US" sz="1400" i="1" dirty="0">
                <a:solidFill>
                  <a:srgbClr val="000000"/>
                </a:solidFill>
              </a:rPr>
              <a:t>IJCAI 2001 workshop on empirical methods in artificial intelligence</a:t>
            </a:r>
            <a:r>
              <a:rPr lang="en-US" sz="1400" dirty="0">
                <a:solidFill>
                  <a:srgbClr val="000000"/>
                </a:solidFill>
              </a:rPr>
              <a:t>. Vol. 3. No. 22. 2001.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Rennie JD, Shih L, </a:t>
            </a:r>
            <a:r>
              <a:rPr lang="en-US" sz="1400" dirty="0" err="1">
                <a:solidFill>
                  <a:srgbClr val="000000"/>
                </a:solidFill>
              </a:rPr>
              <a:t>Teevan</a:t>
            </a:r>
            <a:r>
              <a:rPr lang="en-US" sz="1400" dirty="0">
                <a:solidFill>
                  <a:srgbClr val="000000"/>
                </a:solidFill>
              </a:rPr>
              <a:t> J, Karger DR. Tackling the poor assumptions of naive </a:t>
            </a:r>
            <a:r>
              <a:rPr lang="en-US" sz="1400" dirty="0" err="1">
                <a:solidFill>
                  <a:srgbClr val="000000"/>
                </a:solidFill>
              </a:rPr>
              <a:t>bayes</a:t>
            </a:r>
            <a:r>
              <a:rPr lang="en-US" sz="1400" dirty="0">
                <a:solidFill>
                  <a:srgbClr val="000000"/>
                </a:solidFill>
              </a:rPr>
              <a:t> text classifiers. </a:t>
            </a:r>
            <a:r>
              <a:rPr lang="en-US" sz="1400" dirty="0" err="1">
                <a:solidFill>
                  <a:srgbClr val="000000"/>
                </a:solidFill>
              </a:rPr>
              <a:t>InProceedings</a:t>
            </a:r>
            <a:r>
              <a:rPr lang="en-US" sz="1400" dirty="0">
                <a:solidFill>
                  <a:srgbClr val="000000"/>
                </a:solidFill>
              </a:rPr>
              <a:t> of the 20th international conference on machine learning (ICML-03) 2003 (pp. 616-623).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L. Jiang, H. Zhang and Z. Cai, "A Novel Bayes Model: Hidden Naive Bayes," in </a:t>
            </a:r>
            <a:r>
              <a:rPr lang="en-US" sz="1400" i="1" dirty="0">
                <a:solidFill>
                  <a:srgbClr val="000000"/>
                </a:solidFill>
              </a:rPr>
              <a:t>IEEE Transactions on Knowledge and Data Engineering</a:t>
            </a:r>
            <a:r>
              <a:rPr lang="en-US" sz="1400" dirty="0">
                <a:solidFill>
                  <a:srgbClr val="000000"/>
                </a:solidFill>
              </a:rPr>
              <a:t>, vol. 21, no. 10, pp. 1361-1371, Oct. 2009, </a:t>
            </a:r>
            <a:r>
              <a:rPr lang="en-US" sz="1400" dirty="0" err="1">
                <a:solidFill>
                  <a:srgbClr val="000000"/>
                </a:solidFill>
              </a:rPr>
              <a:t>doi</a:t>
            </a:r>
            <a:r>
              <a:rPr lang="en-US" sz="1400" dirty="0">
                <a:solidFill>
                  <a:srgbClr val="000000"/>
                </a:solidFill>
              </a:rPr>
              <a:t>: 10.1109/TKDE.2008.234.</a:t>
            </a:r>
            <a:endParaRPr lang="en-IN" sz="1400" dirty="0">
              <a:solidFill>
                <a:srgbClr val="000000"/>
              </a:solidFill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Warne, Russell T. (2011). "Beyond multiple regression: Using commonality analysis to better understand R2 results". Gifted Child Quarterly. </a:t>
            </a:r>
            <a:r>
              <a:rPr lang="en-IN" sz="1400" b="1" dirty="0">
                <a:solidFill>
                  <a:srgbClr val="000000"/>
                </a:solidFill>
              </a:rPr>
              <a:t>55</a:t>
            </a:r>
            <a:r>
              <a:rPr lang="en-IN" sz="1400" dirty="0">
                <a:solidFill>
                  <a:srgbClr val="000000"/>
                </a:solidFill>
              </a:rPr>
              <a:t> (4): 313–318.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5"/>
              </a:rPr>
              <a:t>10.1177/0016986211422217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Lange, Kenneth L.; Little, Roderick J. A.; Taylor, Jeremy M. G. (1989). </a:t>
            </a:r>
            <a:r>
              <a:rPr lang="en-IN" sz="1400" u="sng" dirty="0">
                <a:solidFill>
                  <a:srgbClr val="000000"/>
                </a:solidFill>
                <a:hlinkClick r:id="rId6"/>
              </a:rPr>
              <a:t>"Robust Statistical </a:t>
            </a:r>
            <a:r>
              <a:rPr lang="en-IN" sz="1400" u="sng" dirty="0" err="1">
                <a:solidFill>
                  <a:srgbClr val="000000"/>
                </a:solidFill>
                <a:hlinkClick r:id="rId6"/>
              </a:rPr>
              <a:t>Modeling</a:t>
            </a:r>
            <a:r>
              <a:rPr lang="en-IN" sz="1400" u="sng" dirty="0">
                <a:solidFill>
                  <a:srgbClr val="000000"/>
                </a:solidFill>
                <a:hlinkClick r:id="rId6"/>
              </a:rPr>
              <a:t> Using the  Distribution"</a:t>
            </a:r>
            <a:r>
              <a:rPr lang="en-IN" sz="1400" dirty="0">
                <a:solidFill>
                  <a:srgbClr val="000000"/>
                </a:solidFill>
              </a:rPr>
              <a:t> (PDF). Journal of the American Statistical Association. </a:t>
            </a:r>
            <a:r>
              <a:rPr lang="en-IN" sz="1400" b="1" dirty="0">
                <a:solidFill>
                  <a:srgbClr val="000000"/>
                </a:solidFill>
              </a:rPr>
              <a:t>84</a:t>
            </a:r>
            <a:r>
              <a:rPr lang="en-IN" sz="1400" dirty="0">
                <a:solidFill>
                  <a:srgbClr val="000000"/>
                </a:solidFill>
              </a:rPr>
              <a:t> (408): 881–896.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7"/>
              </a:rPr>
              <a:t>10.2307/2290063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8" tooltip="JSTOR"/>
              </a:rPr>
              <a:t>JSTOR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9"/>
              </a:rPr>
              <a:t>2290063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0" tooltip="Stuart J. Russell"/>
              </a:rPr>
              <a:t>Russell, Stuart</a:t>
            </a:r>
            <a:r>
              <a:rPr lang="en-IN" sz="1400" dirty="0">
                <a:solidFill>
                  <a:srgbClr val="000000"/>
                </a:solidFill>
              </a:rPr>
              <a:t>; </a:t>
            </a:r>
            <a:r>
              <a:rPr lang="en-IN" sz="1400" u="sng" dirty="0" err="1">
                <a:solidFill>
                  <a:srgbClr val="000000"/>
                </a:solidFill>
                <a:hlinkClick r:id="rId11" tooltip="Peter Norvig"/>
              </a:rPr>
              <a:t>Norvig</a:t>
            </a:r>
            <a:r>
              <a:rPr lang="en-IN" sz="1400" u="sng" dirty="0">
                <a:solidFill>
                  <a:srgbClr val="000000"/>
                </a:solidFill>
                <a:hlinkClick r:id="rId11" tooltip="Peter Norvig"/>
              </a:rPr>
              <a:t>, Peter</a:t>
            </a:r>
            <a:r>
              <a:rPr lang="en-IN" sz="1400" dirty="0">
                <a:solidFill>
                  <a:srgbClr val="000000"/>
                </a:solidFill>
              </a:rPr>
              <a:t> (2003) [1995]. </a:t>
            </a:r>
            <a:r>
              <a:rPr lang="en-IN" sz="1400" u="sng" dirty="0">
                <a:solidFill>
                  <a:srgbClr val="000000"/>
                </a:solidFill>
                <a:hlinkClick r:id="rId12" tooltip="Artificial Intelligence: A Modern Approach"/>
              </a:rPr>
              <a:t>Artificial Intelligence: A Modern Approach</a:t>
            </a:r>
            <a:r>
              <a:rPr lang="en-IN" sz="1400" dirty="0">
                <a:solidFill>
                  <a:srgbClr val="000000"/>
                </a:solidFill>
              </a:rPr>
              <a:t>(2nd ed.). Prentice Hall. </a:t>
            </a:r>
            <a:r>
              <a:rPr lang="en-IN" sz="1400" u="sng" dirty="0">
                <a:solidFill>
                  <a:srgbClr val="000000"/>
                </a:solidFill>
                <a:hlinkClick r:id="rId13" tooltip="International Standard Book Number"/>
              </a:rPr>
              <a:t>ISBN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4" tooltip="Special:BookSources/978-0137903955"/>
              </a:rPr>
              <a:t>978-0137903955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Hand, D. J.; Yu, K. (2001). "Idiot's Bayes — not so stupid after all?". International Statistical Review. </a:t>
            </a:r>
            <a:r>
              <a:rPr lang="en-IN" sz="1400" b="1" dirty="0">
                <a:solidFill>
                  <a:srgbClr val="000000"/>
                </a:solidFill>
              </a:rPr>
              <a:t>69</a:t>
            </a:r>
            <a:r>
              <a:rPr lang="en-IN" sz="1400" dirty="0">
                <a:solidFill>
                  <a:srgbClr val="000000"/>
                </a:solidFill>
              </a:rPr>
              <a:t> (3): 385–399.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15"/>
              </a:rPr>
              <a:t>10.2307/1403452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16" tooltip="International Standard Serial Number"/>
              </a:rPr>
              <a:t>ISSN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7"/>
              </a:rPr>
              <a:t>0306-7734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8" tooltip="JSTOR"/>
              </a:rPr>
              <a:t>JSTOR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8"/>
              </a:rPr>
              <a:t>1403452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Zhang, Harry. </a:t>
            </a:r>
            <a:r>
              <a:rPr lang="en-IN" sz="1400" u="sng" dirty="0">
                <a:solidFill>
                  <a:srgbClr val="000000"/>
                </a:solidFill>
                <a:hlinkClick r:id="rId19"/>
              </a:rPr>
              <a:t>The Optimality of Naive Bayes</a:t>
            </a:r>
            <a:r>
              <a:rPr lang="en-IN" sz="1400" dirty="0">
                <a:solidFill>
                  <a:srgbClr val="000000"/>
                </a:solidFill>
              </a:rPr>
              <a:t> (PDF). FLAIRS2004 conference.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Caruana, R.; Niculescu-</a:t>
            </a:r>
            <a:r>
              <a:rPr lang="en-IN" sz="1400" dirty="0" err="1">
                <a:solidFill>
                  <a:srgbClr val="000000"/>
                </a:solidFill>
              </a:rPr>
              <a:t>Mizil</a:t>
            </a:r>
            <a:r>
              <a:rPr lang="en-IN" sz="1400" dirty="0">
                <a:solidFill>
                  <a:srgbClr val="000000"/>
                </a:solidFill>
              </a:rPr>
              <a:t>, A. (2006). An empirical comparison of supervised learning algorithms. Proc. 23rd International Conference on Machine Learning. </a:t>
            </a:r>
            <a:r>
              <a:rPr lang="en-IN" sz="1400" u="sng" dirty="0" err="1">
                <a:solidFill>
                  <a:srgbClr val="000000"/>
                </a:solidFill>
                <a:hlinkClick r:id="rId20" tooltip="CiteSeerX"/>
              </a:rPr>
              <a:t>CiteSeerX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21"/>
              </a:rPr>
              <a:t>10.1.1.122.5901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Aft>
                <a:spcPts val="0"/>
              </a:spcAft>
              <a:defRPr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67063-2F78-434F-89C9-1A68463A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THANK YOU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5" descr="Handshake">
            <a:extLst>
              <a:ext uri="{FF2B5EF4-FFF2-40B4-BE49-F238E27FC236}">
                <a16:creationId xmlns:a16="http://schemas.microsoft.com/office/drawing/2014/main" id="{0DBB88B8-01AD-47AE-A555-3B199CA1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137" y="1198382"/>
            <a:ext cx="4461235" cy="4461235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5497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E540DD51-3871-40A6-91F1-0965CF30F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3CC22A4-42F3-472B-9C42-B91F73979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9226" y="3092970"/>
            <a:ext cx="9833548" cy="3124950"/>
          </a:xfrm>
        </p:spPr>
        <p:txBody>
          <a:bodyPr>
            <a:normAutofit/>
          </a:bodyPr>
          <a:lstStyle/>
          <a:p>
            <a:r>
              <a:rPr lang="en-IN" altLang="en-US" sz="1900" dirty="0">
                <a:solidFill>
                  <a:srgbClr val="000000"/>
                </a:solidFill>
              </a:rPr>
              <a:t>In this project we are creating prediction and classification models using different machine learning methods.</a:t>
            </a:r>
          </a:p>
          <a:p>
            <a:r>
              <a:rPr lang="en-IN" altLang="en-US" sz="1900" b="1" dirty="0">
                <a:solidFill>
                  <a:srgbClr val="000000"/>
                </a:solidFill>
              </a:rPr>
              <a:t>Linear Regression</a:t>
            </a:r>
          </a:p>
          <a:p>
            <a:r>
              <a:rPr lang="en-IN" altLang="en-US" sz="1900" b="1" dirty="0">
                <a:solidFill>
                  <a:srgbClr val="000000"/>
                </a:solidFill>
              </a:rPr>
              <a:t>Naïve Bayes Classification</a:t>
            </a:r>
          </a:p>
          <a:p>
            <a:r>
              <a:rPr lang="en-IN" altLang="en-US" sz="1900" dirty="0">
                <a:solidFill>
                  <a:srgbClr val="000000"/>
                </a:solidFill>
              </a:rPr>
              <a:t>The data set is being used from Kaggle.com that has been produced by the Govt. Of India.</a:t>
            </a:r>
          </a:p>
          <a:p>
            <a:r>
              <a:rPr lang="en-IN" altLang="en-US" sz="1900" dirty="0">
                <a:solidFill>
                  <a:srgbClr val="000000"/>
                </a:solidFill>
              </a:rPr>
              <a:t>The prediction models will be predicting the number of deaths that occurred during the year 2011 and 2012.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5B767-C8B4-4212-A913-3F7FB5A2E22A}"/>
              </a:ext>
            </a:extLst>
          </p:cNvPr>
          <p:cNvSpPr txBox="1"/>
          <p:nvPr/>
        </p:nvSpPr>
        <p:spPr>
          <a:xfrm>
            <a:off x="4057491" y="121381"/>
            <a:ext cx="3973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DATASETS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8CC72-0C42-4D70-8510-5A39AB0F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7009"/>
              </p:ext>
            </p:extLst>
          </p:nvPr>
        </p:nvGraphicFramePr>
        <p:xfrm>
          <a:off x="5335066" y="3698495"/>
          <a:ext cx="6196083" cy="254855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60760">
                  <a:extLst>
                    <a:ext uri="{9D8B030D-6E8A-4147-A177-3AD203B41FA5}">
                      <a16:colId xmlns:a16="http://schemas.microsoft.com/office/drawing/2014/main" val="2077914095"/>
                    </a:ext>
                  </a:extLst>
                </a:gridCol>
                <a:gridCol w="2404450">
                  <a:extLst>
                    <a:ext uri="{9D8B030D-6E8A-4147-A177-3AD203B41FA5}">
                      <a16:colId xmlns:a16="http://schemas.microsoft.com/office/drawing/2014/main" val="597411774"/>
                    </a:ext>
                  </a:extLst>
                </a:gridCol>
                <a:gridCol w="1241859">
                  <a:extLst>
                    <a:ext uri="{9D8B030D-6E8A-4147-A177-3AD203B41FA5}">
                      <a16:colId xmlns:a16="http://schemas.microsoft.com/office/drawing/2014/main" val="3823295828"/>
                    </a:ext>
                  </a:extLst>
                </a:gridCol>
                <a:gridCol w="1189014">
                  <a:extLst>
                    <a:ext uri="{9D8B030D-6E8A-4147-A177-3AD203B41FA5}">
                      <a16:colId xmlns:a16="http://schemas.microsoft.com/office/drawing/2014/main" val="2657013319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5773470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Unemployed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0.323159199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03669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Farming/Agriculture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0.104043199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34540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Government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0.031968788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1275718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 Sector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0.082866658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3849605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Self-Employed or Other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0.457962157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364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2F676-164A-4367-959D-3F952188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90623"/>
              </p:ext>
            </p:extLst>
          </p:nvPr>
        </p:nvGraphicFramePr>
        <p:xfrm>
          <a:off x="334190" y="3698494"/>
          <a:ext cx="4545307" cy="25485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73032">
                  <a:extLst>
                    <a:ext uri="{9D8B030D-6E8A-4147-A177-3AD203B41FA5}">
                      <a16:colId xmlns:a16="http://schemas.microsoft.com/office/drawing/2014/main" val="3298587910"/>
                    </a:ext>
                  </a:extLst>
                </a:gridCol>
                <a:gridCol w="1441195">
                  <a:extLst>
                    <a:ext uri="{9D8B030D-6E8A-4147-A177-3AD203B41FA5}">
                      <a16:colId xmlns:a16="http://schemas.microsoft.com/office/drawing/2014/main" val="4126135779"/>
                    </a:ext>
                  </a:extLst>
                </a:gridCol>
                <a:gridCol w="1233330">
                  <a:extLst>
                    <a:ext uri="{9D8B030D-6E8A-4147-A177-3AD203B41FA5}">
                      <a16:colId xmlns:a16="http://schemas.microsoft.com/office/drawing/2014/main" val="4148365444"/>
                    </a:ext>
                  </a:extLst>
                </a:gridCol>
                <a:gridCol w="997750">
                  <a:extLst>
                    <a:ext uri="{9D8B030D-6E8A-4147-A177-3AD203B41FA5}">
                      <a16:colId xmlns:a16="http://schemas.microsoft.com/office/drawing/2014/main" val="3215406081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5151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Never Married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91989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0.226153336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81169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Married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285045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0.70077811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55947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Separated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0.027318656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8565654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Divorcee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0.009462699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788203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Widowed/Widower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14760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0.0362872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339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8D9DFE-FC30-4E02-92D8-068218F2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70442"/>
              </p:ext>
            </p:extLst>
          </p:nvPr>
        </p:nvGraphicFramePr>
        <p:xfrm>
          <a:off x="1916481" y="938528"/>
          <a:ext cx="8255210" cy="24826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4132">
                  <a:extLst>
                    <a:ext uri="{9D8B030D-6E8A-4147-A177-3AD203B41FA5}">
                      <a16:colId xmlns:a16="http://schemas.microsoft.com/office/drawing/2014/main" val="3104687995"/>
                    </a:ext>
                  </a:extLst>
                </a:gridCol>
                <a:gridCol w="2836821">
                  <a:extLst>
                    <a:ext uri="{9D8B030D-6E8A-4147-A177-3AD203B41FA5}">
                      <a16:colId xmlns:a16="http://schemas.microsoft.com/office/drawing/2014/main" val="2699386556"/>
                    </a:ext>
                  </a:extLst>
                </a:gridCol>
                <a:gridCol w="2111664">
                  <a:extLst>
                    <a:ext uri="{9D8B030D-6E8A-4147-A177-3AD203B41FA5}">
                      <a16:colId xmlns:a16="http://schemas.microsoft.com/office/drawing/2014/main" val="3127694377"/>
                    </a:ext>
                  </a:extLst>
                </a:gridCol>
                <a:gridCol w="1792593">
                  <a:extLst>
                    <a:ext uri="{9D8B030D-6E8A-4147-A177-3AD203B41FA5}">
                      <a16:colId xmlns:a16="http://schemas.microsoft.com/office/drawing/2014/main" val="3433213811"/>
                    </a:ext>
                  </a:extLst>
                </a:gridCol>
              </a:tblGrid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2851031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 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0.396039604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053611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62341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0.153465347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7353742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0.103960396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75307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Matriculate/Secondary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36198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0.089108911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54032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Hr. 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0.069306931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2398655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0.094059406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122198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Graduate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0.054455446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92245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Post-Grad or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0.03960396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8895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BD5A7C-2C76-4076-AD41-737D83CF32D3}"/>
              </a:ext>
            </a:extLst>
          </p:cNvPr>
          <p:cNvSpPr txBox="1"/>
          <p:nvPr/>
        </p:nvSpPr>
        <p:spPr>
          <a:xfrm>
            <a:off x="10275519" y="1763483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A920D-437F-4A30-8685-FB880FD9EB3D}"/>
              </a:ext>
            </a:extLst>
          </p:cNvPr>
          <p:cNvSpPr txBox="1"/>
          <p:nvPr/>
        </p:nvSpPr>
        <p:spPr>
          <a:xfrm>
            <a:off x="1383527" y="6339680"/>
            <a:ext cx="225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4919E-3BFA-4EDA-B41D-BF0F72297CCA}"/>
              </a:ext>
            </a:extLst>
          </p:cNvPr>
          <p:cNvSpPr txBox="1"/>
          <p:nvPr/>
        </p:nvSpPr>
        <p:spPr>
          <a:xfrm>
            <a:off x="7028953" y="6400800"/>
            <a:ext cx="25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Professional Categories</a:t>
            </a:r>
          </a:p>
        </p:txBody>
      </p:sp>
    </p:spTree>
    <p:extLst>
      <p:ext uri="{BB962C8B-B14F-4D97-AF65-F5344CB8AC3E}">
        <p14:creationId xmlns:p14="http://schemas.microsoft.com/office/powerpoint/2010/main" val="1529929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098" name="Title 1">
            <a:extLst>
              <a:ext uri="{FF2B5EF4-FFF2-40B4-BE49-F238E27FC236}">
                <a16:creationId xmlns:a16="http://schemas.microsoft.com/office/drawing/2014/main" id="{566F80CA-25BE-4F1C-B407-2C1AE7AB4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620" y="338328"/>
            <a:ext cx="5277526" cy="1773936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+mn-lt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2739-D7E9-4FE0-84E0-46EFCC07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0" y="338328"/>
            <a:ext cx="5188523" cy="1928058"/>
          </a:xfrm>
        </p:spPr>
        <p:txBody>
          <a:bodyPr rtlCol="0" anchor="ctr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IN" sz="1800" dirty="0">
              <a:solidFill>
                <a:srgbClr val="FFFFFF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>
                <a:solidFill>
                  <a:srgbClr val="FFFFFF"/>
                </a:solidFill>
              </a:rPr>
              <a:t>Initially we are using linear regression.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u="sng" dirty="0">
                <a:solidFill>
                  <a:srgbClr val="FFFFFF"/>
                </a:solidFill>
              </a:rPr>
              <a:t>Educational Level vs Total Deaths and Social Level vs Total Deaths</a:t>
            </a:r>
          </a:p>
          <a:p>
            <a:pPr fontAlgn="auto">
              <a:spcAft>
                <a:spcPts val="0"/>
              </a:spcAft>
              <a:defRPr/>
            </a:pPr>
            <a:endParaRPr lang="en-IN" sz="1800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avhis\AppData\Local\Microsoft\Windows\INetCache\Content.MSO\860D2488.tmp">
            <a:extLst>
              <a:ext uri="{FF2B5EF4-FFF2-40B4-BE49-F238E27FC236}">
                <a16:creationId xmlns:a16="http://schemas.microsoft.com/office/drawing/2014/main" id="{D2FB95C0-4E0B-4BAC-A542-596877F8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351" y="2788602"/>
            <a:ext cx="5599813" cy="37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3759B59-9146-4762-A027-F5312B65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68" y="2813188"/>
            <a:ext cx="5599815" cy="3714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170" name="Title 1">
            <a:extLst>
              <a:ext uri="{FF2B5EF4-FFF2-40B4-BE49-F238E27FC236}">
                <a16:creationId xmlns:a16="http://schemas.microsoft.com/office/drawing/2014/main" id="{8535230D-19F6-483C-B8B9-BC6724FA1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51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altLang="en-US" b="1" dirty="0">
                <a:solidFill>
                  <a:srgbClr val="3F3F3F"/>
                </a:solidFill>
                <a:latin typeface="+mn-lt"/>
              </a:rPr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78E0-8740-43BC-8902-70803FD8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123" y="1243013"/>
            <a:ext cx="5931877" cy="5092503"/>
          </a:xfrm>
        </p:spPr>
        <p:txBody>
          <a:bodyPr rtlCol="0" anchor="ctr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>
                <a:solidFill>
                  <a:srgbClr val="FFFFFF"/>
                </a:solidFill>
              </a:rPr>
              <a:t>What is Naive Bayes?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2400" dirty="0">
                <a:solidFill>
                  <a:srgbClr val="FFFFFF"/>
                </a:solidFill>
              </a:rPr>
              <a:t>Naive Bayes is a simple technique for constructing classifiers: models that assign class labels to problem instances, represented as vectors of feature values, where the class labels are drawn from some finite set. </a:t>
            </a:r>
          </a:p>
          <a:p>
            <a:pPr fontAlgn="auto"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>
                <a:solidFill>
                  <a:srgbClr val="FFFFFF"/>
                </a:solidFill>
              </a:rPr>
              <a:t>What is Naive Bayes used for?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FFFF"/>
                </a:solidFill>
              </a:rPr>
              <a:t>Naive Bayes uses a similar method to predict the probability of different class based on various attributes. This algorithm is mostly used in text classification and with problems having multiple classes.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386AB0-DFEE-444F-8F58-8EB2475590CC}"/>
              </a:ext>
            </a:extLst>
          </p:cNvPr>
          <p:cNvSpPr txBox="1"/>
          <p:nvPr/>
        </p:nvSpPr>
        <p:spPr>
          <a:xfrm>
            <a:off x="3043403" y="2413472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TRAINING DATASET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21240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43CE4F-B884-4E39-92A4-E90B7A687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941423"/>
              </p:ext>
            </p:extLst>
          </p:nvPr>
        </p:nvGraphicFramePr>
        <p:xfrm>
          <a:off x="245842" y="280202"/>
          <a:ext cx="11492068" cy="629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3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3EE46B-C16B-43EE-9255-92211A84A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19130"/>
              </p:ext>
            </p:extLst>
          </p:nvPr>
        </p:nvGraphicFramePr>
        <p:xfrm>
          <a:off x="150312" y="103367"/>
          <a:ext cx="11848206" cy="659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50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3ADB34-82BF-41ED-BE48-2462425C5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423848"/>
              </p:ext>
            </p:extLst>
          </p:nvPr>
        </p:nvGraphicFramePr>
        <p:xfrm>
          <a:off x="187890" y="162839"/>
          <a:ext cx="11761940" cy="6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19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88583F4A7E15448823C8BE8586F002" ma:contentTypeVersion="12" ma:contentTypeDescription="Create a new document." ma:contentTypeScope="" ma:versionID="7a1254293196da7941a4127c33dd2acc">
  <xsd:schema xmlns:xsd="http://www.w3.org/2001/XMLSchema" xmlns:xs="http://www.w3.org/2001/XMLSchema" xmlns:p="http://schemas.microsoft.com/office/2006/metadata/properties" xmlns:ns3="f8a15d15-c8ad-495f-873b-d352da09c832" xmlns:ns4="7822b40c-ad33-4ac6-86a4-2ae6c6f66420" targetNamespace="http://schemas.microsoft.com/office/2006/metadata/properties" ma:root="true" ma:fieldsID="b2b6284641fa64baeeb3b7c4a4d93d9a" ns3:_="" ns4:_="">
    <xsd:import namespace="f8a15d15-c8ad-495f-873b-d352da09c832"/>
    <xsd:import namespace="7822b40c-ad33-4ac6-86a4-2ae6c6f664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15d15-c8ad-495f-873b-d352da09c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2b40c-ad33-4ac6-86a4-2ae6c6f66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A6A49-C7BF-4E16-9446-831AB1D0B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15d15-c8ad-495f-873b-d352da09c832"/>
    <ds:schemaRef ds:uri="7822b40c-ad33-4ac6-86a4-2ae6c6f66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64683B-DCFF-4697-9D03-87CAA29E8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254123-6E6A-4798-AAE1-5E3AED33E23F}">
  <ds:schemaRefs>
    <ds:schemaRef ds:uri="f8a15d15-c8ad-495f-873b-d352da09c832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7822b40c-ad33-4ac6-86a4-2ae6c6f664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881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SUICIDE PREDICTION USING REGRESSION AND CLASSIFICATION MODELS</vt:lpstr>
      <vt:lpstr>AIM AND OBJECTIVE</vt:lpstr>
      <vt:lpstr>PowerPoint Presentation</vt:lpstr>
      <vt:lpstr>LINEAR REGRESSION</vt:lpstr>
      <vt:lpstr>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PREDICTION USING REGRESSION AND CLASSIFICATION</dc:title>
  <dc:creator>Biswas, Avhishek</dc:creator>
  <cp:lastModifiedBy>Biswas, Avhishek</cp:lastModifiedBy>
  <cp:revision>1</cp:revision>
  <dcterms:created xsi:type="dcterms:W3CDTF">2020-07-08T01:24:17Z</dcterms:created>
  <dcterms:modified xsi:type="dcterms:W3CDTF">2020-07-08T03:26:11Z</dcterms:modified>
</cp:coreProperties>
</file>