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c883dc4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c883dc4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d0127ea3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d0127ea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c883dc40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c883dc40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c883dc40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c883dc40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883dc40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883dc40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c883dc4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c883dc4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883dc40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c883dc40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c883dc4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c883dc4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c883dc40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c883dc40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c883dc40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c883dc40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c883dc4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c883dc4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Developed a console-based Java application for managing flooring orders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Designed a relational database (MySQL) for storing orders, taxes, and 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Employed Spring Framework for dependency injection, reducing tightly-coupled components and boilerplate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Utilised JUnit for partially test-driven development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0127ea3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d0127ea3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d0127ea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d0127ea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Implemented a multi-layered architecture (MVC + DAO) for modularity and maintainability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883dc4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c883dc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c883dc4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c883dc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883dc4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883dc4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c883dc40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c883dc40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c883dc4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c883dc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Ensured input validation and error handling to maintain data integrity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c883dc40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c883dc40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abitabir/FlooringMaster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Flooring Orders </a:t>
            </a:r>
            <a:r>
              <a:rPr lang="en-GB">
                <a:solidFill>
                  <a:srgbClr val="000000"/>
                </a:solidFill>
              </a:rPr>
              <a:t>Project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github.com/abitabir/FlooringMastery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06281"/>
            <a:ext cx="9143998" cy="654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Design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Tables: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Orders: Stores customer orders with calculated totals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Tax: Holds state tax rates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Products: Lists flooring materials 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Default Data (Examples):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Orders: Ada Lovelace | CA | Tile | 249 sq ft | $2381.06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Tax: California (CA) – 25.00%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</a:t>
            </a:r>
            <a:r>
              <a:rPr lang="en-GB"/>
              <a:t>Products: Tile – $3.50/</a:t>
            </a:r>
            <a:r>
              <a:rPr lang="en-GB"/>
              <a:t>sq ft</a:t>
            </a:r>
            <a:r>
              <a:rPr lang="en-GB"/>
              <a:t>, $4.15 labor/sq ft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Design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0700"/>
            <a:ext cx="8839200" cy="2646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Operations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Add an Order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Input validation ensures correct data entry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Order total is calculated dynamically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Order is stored in the database upon confirmation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Edit an Order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Users can update customer name, state, product type, or area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Recalculation occurs as key details can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Remove an Order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</a:t>
            </a:r>
            <a:r>
              <a:rPr lang="en-GB"/>
              <a:t>Order retrieval by date and ID for deletion confirmation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Operations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175" y="1820200"/>
            <a:ext cx="5735376" cy="32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Order Operations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5350"/>
            <a:ext cx="8839199" cy="310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Bugs &amp; Fixes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62" y="1860075"/>
            <a:ext cx="8718675" cy="32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Bugs &amp; Fixes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6550"/>
            <a:ext cx="8839199" cy="121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50" y="3315949"/>
            <a:ext cx="8839201" cy="124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Bugs &amp; Fixes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5000"/>
            <a:ext cx="8839198" cy="2742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More JUnit Test Coverage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Extending test cases for DAO and service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Returning Order Number upon Creation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Adapting </a:t>
            </a:r>
            <a:r>
              <a:rPr lang="en-GB"/>
              <a:t>OrderService to return the generated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Data Export Functionality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Implementing CSV/JSON export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Optimise editing an order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Recalculate whole order only if key details change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A Java-based flooring order management system to allow users to manage customer orders, calculate costs, and store data in a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Technologies used: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Java (Spring Framework)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MySQL (Database)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</a:t>
            </a:r>
            <a:r>
              <a:rPr lang="en-GB"/>
              <a:t>JUnit (Testing)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</a:t>
            </a:r>
            <a:r>
              <a:rPr lang="en-GB"/>
              <a:t>Architecture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Model-View-Controller (MVC) &amp; N-Tier Architecture: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View: Handles user interaction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Controller: Manages business logic 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Service: Applies business rules and validation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DAO (Data Access Object): Interacts with the database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Model: Defines the data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UML Class Diagram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25" y="2865650"/>
            <a:ext cx="8741149" cy="13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Features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User IO Operations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Display orders for a given date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Add, edit, and remove orders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Takes in user inputs and validates them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Order Date, Customer Name, State, Product Type, and Area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Features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Business Logic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Products, tax rates and order details dynamically retrieved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Order cost calculated based on tax and product pricing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Material Cost = (Area × Cost Per Square Foot)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Labor Cost = (Area × Labor Cost Per Square Foot)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</a:t>
            </a:r>
            <a:r>
              <a:rPr lang="en-GB"/>
              <a:t>Tax = (Material Cost + Labor Cost) × (Tax Rate/100)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</a:t>
            </a:r>
            <a:r>
              <a:rPr lang="en-GB"/>
              <a:t>Total = Material Cost + Labor Cost + Tax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Features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Data Storage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Orders stored in MySQL with auto-incremented 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Features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325" y="1823875"/>
            <a:ext cx="4577252" cy="32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UML Activity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7556"/>
            <a:ext cx="9143998" cy="654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