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6" r:id="rId10"/>
    <p:sldId id="267" r:id="rId11"/>
    <p:sldId id="263"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77" d="100"/>
          <a:sy n="77" d="100"/>
        </p:scale>
        <p:origin x="24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C204E-6560-4074-8363-B82969A501B5}"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2E12-B70A-4081-A79B-B7C0EEF04A0A}" type="slidenum">
              <a:rPr lang="en-IN" smtClean="0"/>
              <a:t>‹#›</a:t>
            </a:fld>
            <a:endParaRPr lang="en-IN"/>
          </a:p>
        </p:txBody>
      </p:sp>
    </p:spTree>
    <p:extLst>
      <p:ext uri="{BB962C8B-B14F-4D97-AF65-F5344CB8AC3E}">
        <p14:creationId xmlns:p14="http://schemas.microsoft.com/office/powerpoint/2010/main" val="368548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3</a:t>
            </a:fld>
            <a:endParaRPr lang="en-IN"/>
          </a:p>
        </p:txBody>
      </p:sp>
    </p:spTree>
    <p:extLst>
      <p:ext uri="{BB962C8B-B14F-4D97-AF65-F5344CB8AC3E}">
        <p14:creationId xmlns:p14="http://schemas.microsoft.com/office/powerpoint/2010/main" val="1730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4</a:t>
            </a:fld>
            <a:endParaRPr lang="en-IN"/>
          </a:p>
        </p:txBody>
      </p:sp>
    </p:spTree>
    <p:extLst>
      <p:ext uri="{BB962C8B-B14F-4D97-AF65-F5344CB8AC3E}">
        <p14:creationId xmlns:p14="http://schemas.microsoft.com/office/powerpoint/2010/main" val="306699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5</a:t>
            </a:fld>
            <a:endParaRPr lang="en-IN"/>
          </a:p>
        </p:txBody>
      </p:sp>
    </p:spTree>
    <p:extLst>
      <p:ext uri="{BB962C8B-B14F-4D97-AF65-F5344CB8AC3E}">
        <p14:creationId xmlns:p14="http://schemas.microsoft.com/office/powerpoint/2010/main" val="30190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97A9-EDF6-3192-B4B4-137677BAA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F4BCAF-F695-72FF-7F8B-BA1D7599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65139-FB8A-47FC-E247-71A643C6E21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172B3CBD-3F85-F338-C410-FDC5C672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839BA-09EC-C124-3EBC-CDA1A2569CA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727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EB4-8D7E-2E97-F353-C71F722C8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9075C-F8DE-FB90-BD80-818D00EAE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CC1A3-707C-69D6-4A18-E8C83E20C0BD}"/>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BF002C9F-0345-B294-01F8-4D385B8DF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58B3C-9525-6723-B3D2-5FFC033BC2BA}"/>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790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3E865-D82D-5DA1-58FC-25FCEB8A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ADB35-E7FF-7268-3B7E-E65B8CFD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1EA7E-588B-F132-1476-8A74D04009D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96BA09F1-A79C-3C88-687D-6E6BFD9A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42590-80E6-1823-65CD-0DFFF7FFC2CF}"/>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2654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C220-ABC2-7B31-DCB0-9B2132139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D9500-02EA-CDBC-9DB1-DF709B448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4E36B-B3DF-3EBE-3DDC-FAD19DAC104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BAE4241-E92A-3A2A-B2DB-089EF2AA6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65687-623E-456F-029C-157B4D05D3C6}"/>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1233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904-0CF6-F6A1-4FB6-FC381DAE6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0F31F-B3F6-1FB8-8C1E-B5926E9E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1ECD3-4345-F974-EC4F-24028BC5B2F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52FC397-5F8A-7012-F51D-A1C73138A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E1E45-CA0E-1D8E-581E-8EFF5CC3C8B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877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7CF5-AC3C-92AE-6417-F7FD7BBC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FFFBA-4BF9-B935-8FBA-1358D199B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45193-8571-A1B2-D3D1-8EBCF8B21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D4062-649A-3E27-E787-208F10DDBA82}"/>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7A3450E9-E135-A2AA-0A85-F6FE134F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601301-5DD9-EE9F-8D60-14DFCF060C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308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8C3-A218-6B0D-5B1D-4B09F37E6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B980E-C964-F213-CD37-8CA01383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98CE-CF6D-FFB3-EF7B-3A1E4CA37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2AA072-E368-5EAF-B24B-86761E7D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FE154-72DD-E2FF-0052-68CCC5711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2DB4A-6BA8-A08E-745C-4B73427A8B04}"/>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8" name="Footer Placeholder 7">
            <a:extLst>
              <a:ext uri="{FF2B5EF4-FFF2-40B4-BE49-F238E27FC236}">
                <a16:creationId xmlns:a16="http://schemas.microsoft.com/office/drawing/2014/main" id="{4DAE711D-E856-4A3C-653B-211AE915B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0A810-66AD-6DB1-000D-A705C935730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193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5B6F-E35C-BEA1-01B9-CDF51F0B7A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E1FDA-4C5C-65E6-7FF3-7AE30C9E0F2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4" name="Footer Placeholder 3">
            <a:extLst>
              <a:ext uri="{FF2B5EF4-FFF2-40B4-BE49-F238E27FC236}">
                <a16:creationId xmlns:a16="http://schemas.microsoft.com/office/drawing/2014/main" id="{9241604E-494D-6916-ABA6-55EAC7B2E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6CCA0-08EB-66F6-E63F-FAFFB683B7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731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333C3-9C98-5C05-5F89-F2ACB0A02F1E}"/>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3" name="Footer Placeholder 2">
            <a:extLst>
              <a:ext uri="{FF2B5EF4-FFF2-40B4-BE49-F238E27FC236}">
                <a16:creationId xmlns:a16="http://schemas.microsoft.com/office/drawing/2014/main" id="{53AFE43E-7501-922B-70C4-4C1912D12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4562A-DB79-E98E-6128-203FB94285C8}"/>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1595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4B1A-9F2B-C707-FA29-6B0088662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57DC9-A549-7461-3F2C-C3862ED3B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3771C-60B3-81C9-4C8C-59E17416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98855-05D0-9C4E-409A-F56AE65EA10B}"/>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BDC7EA6F-D608-E130-E398-7A3B22769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87E79-37E2-B055-8AAF-010147CEBCC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556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CA42-D172-8A86-AA2E-0D75F79C6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8C029-02C1-0C1C-3E36-FD28992D5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04DF-2FE2-5A42-7308-57E0E4178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020EE-1211-2EFE-6D9C-FF9F3BEB660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8AA6E518-D614-3A81-DDB2-03D5DE01A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FC1D6-8B49-4067-0968-ABF6EE9D9134}"/>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98320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618C3-3ADF-54FE-7EBA-9CACE30C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BF981-46CD-B4A9-DC18-E703B27B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403B7-143C-3A35-5643-C88CEFB08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847A7CC1-A30A-0A57-BA15-3389988F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76A50-471D-3C49-6EBA-85765463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7D68-BFF9-4621-894C-1BE801A9A0C4}" type="slidenum">
              <a:rPr lang="en-IN" smtClean="0"/>
              <a:t>‹#›</a:t>
            </a:fld>
            <a:endParaRPr lang="en-IN"/>
          </a:p>
        </p:txBody>
      </p:sp>
    </p:spTree>
    <p:extLst>
      <p:ext uri="{BB962C8B-B14F-4D97-AF65-F5344CB8AC3E}">
        <p14:creationId xmlns:p14="http://schemas.microsoft.com/office/powerpoint/2010/main" val="20171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hyperlink" Target="https://www.cdc.gov/"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medicalbuyer.co.in/" TargetMode="External"/><Relationship Id="rId5" Type="http://schemas.openxmlformats.org/officeDocument/2006/relationships/hyperlink" Target="https://www.worldometers.info/" TargetMode="External"/><Relationship Id="rId4" Type="http://schemas.openxmlformats.org/officeDocument/2006/relationships/hyperlink" Target="https://www.mohfw.go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91487-D2BB-B6F0-D035-0E758A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 y="9947"/>
            <a:ext cx="12192000" cy="6858000"/>
          </a:xfrm>
          <a:prstGeom prst="rect">
            <a:avLst/>
          </a:prstGeom>
        </p:spPr>
      </p:pic>
      <p:sp>
        <p:nvSpPr>
          <p:cNvPr id="4" name="TextBox 3">
            <a:extLst>
              <a:ext uri="{FF2B5EF4-FFF2-40B4-BE49-F238E27FC236}">
                <a16:creationId xmlns:a16="http://schemas.microsoft.com/office/drawing/2014/main" id="{1F06F10F-7C26-DF56-116D-E7F52146AB55}"/>
              </a:ext>
            </a:extLst>
          </p:cNvPr>
          <p:cNvSpPr txBox="1"/>
          <p:nvPr/>
        </p:nvSpPr>
        <p:spPr>
          <a:xfrm>
            <a:off x="3289852" y="-230274"/>
            <a:ext cx="11418163" cy="5016758"/>
          </a:xfrm>
          <a:prstGeom prst="rect">
            <a:avLst/>
          </a:prstGeom>
          <a:noFill/>
        </p:spPr>
        <p:txBody>
          <a:bodyPr wrap="square" rtlCol="0">
            <a:spAutoFit/>
          </a:bodyPr>
          <a:lstStyle/>
          <a:p>
            <a:endParaRPr lang="en-US" sz="4000" b="1"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COVID-19 DETECTION</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                 Name        :   </a:t>
            </a:r>
            <a:r>
              <a:rPr lang="en-IN" sz="2000" b="1" dirty="0" err="1">
                <a:latin typeface="Times New Roman" panose="02020603050405020304" pitchFamily="18" charset="0"/>
                <a:cs typeface="Times New Roman" panose="02020603050405020304" pitchFamily="18" charset="0"/>
              </a:rPr>
              <a:t>V.Abitha</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Degree      :   B.E</a:t>
            </a:r>
          </a:p>
          <a:p>
            <a:r>
              <a:rPr lang="en-IN" sz="2000" b="1" dirty="0">
                <a:latin typeface="Times New Roman" panose="02020603050405020304" pitchFamily="18" charset="0"/>
                <a:cs typeface="Times New Roman" panose="02020603050405020304" pitchFamily="18" charset="0"/>
              </a:rPr>
              <a:t>                 Branch     :   CSE</a:t>
            </a:r>
          </a:p>
          <a:p>
            <a:r>
              <a:rPr lang="en-IN" sz="2000" b="1" dirty="0">
                <a:latin typeface="Times New Roman" panose="02020603050405020304" pitchFamily="18" charset="0"/>
                <a:cs typeface="Times New Roman" panose="02020603050405020304" pitchFamily="18" charset="0"/>
              </a:rPr>
              <a:t>                 College     :   PET Engineering College</a:t>
            </a:r>
          </a:p>
          <a:p>
            <a:r>
              <a:rPr lang="en-IN" sz="2000" b="1" dirty="0">
                <a:latin typeface="Times New Roman" panose="02020603050405020304" pitchFamily="18" charset="0"/>
                <a:cs typeface="Times New Roman" panose="02020603050405020304" pitchFamily="18" charset="0"/>
              </a:rPr>
              <a:t>                 NM Id      :   au963221104001</a:t>
            </a:r>
          </a:p>
          <a:p>
            <a:r>
              <a:rPr lang="en-IN" sz="2000" b="1" dirty="0">
                <a:latin typeface="Times New Roman" panose="02020603050405020304" pitchFamily="18" charset="0"/>
                <a:cs typeface="Times New Roman" panose="02020603050405020304" pitchFamily="18" charset="0"/>
              </a:rPr>
              <a:t>                 Email </a:t>
            </a:r>
            <a:r>
              <a:rPr lang="en-IN" sz="2000" b="1">
                <a:latin typeface="Times New Roman" panose="02020603050405020304" pitchFamily="18" charset="0"/>
                <a:cs typeface="Times New Roman" panose="02020603050405020304" pitchFamily="18" charset="0"/>
              </a:rPr>
              <a:t>id   :   abiutha15</a:t>
            </a:r>
            <a:r>
              <a:rPr lang="en-IN" sz="2000" b="1" dirty="0">
                <a:latin typeface="Times New Roman" panose="02020603050405020304" pitchFamily="18" charset="0"/>
                <a:cs typeface="Times New Roman" panose="02020603050405020304" pitchFamily="18" charset="0"/>
              </a:rPr>
              <a:t>@gmail.com</a:t>
            </a:r>
          </a:p>
        </p:txBody>
      </p:sp>
    </p:spTree>
    <p:extLst>
      <p:ext uri="{BB962C8B-B14F-4D97-AF65-F5344CB8AC3E}">
        <p14:creationId xmlns:p14="http://schemas.microsoft.com/office/powerpoint/2010/main" val="41226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19" y="0"/>
            <a:ext cx="9214123" cy="6858000"/>
          </a:xfrm>
          <a:prstGeom prst="rect">
            <a:avLst/>
          </a:prstGeom>
        </p:spPr>
      </p:pic>
    </p:spTree>
    <p:extLst>
      <p:ext uri="{BB962C8B-B14F-4D97-AF65-F5344CB8AC3E}">
        <p14:creationId xmlns:p14="http://schemas.microsoft.com/office/powerpoint/2010/main" val="1124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410886"/>
            <a:ext cx="4314129" cy="28301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45" y="3535680"/>
            <a:ext cx="3841858" cy="2658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0" y="83274"/>
            <a:ext cx="7914640" cy="6642646"/>
          </a:xfrm>
          <a:prstGeom prst="rect">
            <a:avLst/>
          </a:prstGeom>
        </p:spPr>
      </p:pic>
    </p:spTree>
    <p:extLst>
      <p:ext uri="{BB962C8B-B14F-4D97-AF65-F5344CB8AC3E}">
        <p14:creationId xmlns:p14="http://schemas.microsoft.com/office/powerpoint/2010/main" val="33573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37" y="482804"/>
            <a:ext cx="11606723" cy="6147459"/>
            <a:chOff x="292637" y="1011124"/>
            <a:chExt cx="11606723" cy="614745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 y="3998975"/>
              <a:ext cx="11606723" cy="3159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973" y="1011124"/>
              <a:ext cx="3091633" cy="2763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684" y="1011124"/>
              <a:ext cx="3075676" cy="267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30" y="1011124"/>
              <a:ext cx="3091633" cy="2889730"/>
            </a:xfrm>
            <a:prstGeom prst="rect">
              <a:avLst/>
            </a:prstGeom>
          </p:spPr>
        </p:pic>
      </p:grpSp>
    </p:spTree>
    <p:extLst>
      <p:ext uri="{BB962C8B-B14F-4D97-AF65-F5344CB8AC3E}">
        <p14:creationId xmlns:p14="http://schemas.microsoft.com/office/powerpoint/2010/main" val="36171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A541-4871-BDA6-CB0D-81BEB980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85C791B-57A8-9BED-FE9A-9569E9BB9AD9}"/>
              </a:ext>
            </a:extLst>
          </p:cNvPr>
          <p:cNvSpPr txBox="1"/>
          <p:nvPr/>
        </p:nvSpPr>
        <p:spPr>
          <a:xfrm>
            <a:off x="636998" y="328773"/>
            <a:ext cx="11147460" cy="258532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dirty="0"/>
          </a:p>
          <a:p>
            <a:r>
              <a:rPr lang="en-IN" sz="2000" b="1" dirty="0">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extLst>
      <p:ext uri="{BB962C8B-B14F-4D97-AF65-F5344CB8AC3E}">
        <p14:creationId xmlns:p14="http://schemas.microsoft.com/office/powerpoint/2010/main" val="33632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5077C-4A74-C53F-ABCE-1AD68BB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1A0669D-61F2-BEA1-7353-59EBE5DEA334}"/>
              </a:ext>
            </a:extLst>
          </p:cNvPr>
          <p:cNvSpPr txBox="1"/>
          <p:nvPr/>
        </p:nvSpPr>
        <p:spPr>
          <a:xfrm>
            <a:off x="544530" y="575353"/>
            <a:ext cx="11102940" cy="5232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disease 2019-World Health Organization 2019.  </a:t>
            </a:r>
            <a:r>
              <a:rPr lang="en-US" sz="2000" b="1" dirty="0">
                <a:latin typeface="Times New Roman" panose="02020603050405020304" pitchFamily="18" charset="0"/>
                <a:cs typeface="Times New Roman" panose="02020603050405020304" pitchFamily="18" charset="0"/>
                <a:hlinkClick r:id="rId3"/>
              </a:rPr>
              <a:t>https://www.who.int</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Detail Question and Answers on Covid-19 for Public Ministry of Health and Family welfare.  </a:t>
            </a:r>
            <a:r>
              <a:rPr lang="en-US" sz="2000" b="1" dirty="0">
                <a:latin typeface="Times New Roman" panose="02020603050405020304" pitchFamily="18" charset="0"/>
                <a:cs typeface="Times New Roman" panose="02020603050405020304" pitchFamily="18" charset="0"/>
                <a:hlinkClick r:id="rId4"/>
              </a:rPr>
              <a:t>https://www.mohfw.gov.in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Update.  </a:t>
            </a:r>
            <a:r>
              <a:rPr lang="en-US" sz="2000" b="1" dirty="0">
                <a:latin typeface="Times New Roman" panose="02020603050405020304" pitchFamily="18" charset="0"/>
                <a:cs typeface="Times New Roman" panose="02020603050405020304" pitchFamily="18" charset="0"/>
                <a:hlinkClick r:id="rId5"/>
              </a:rPr>
              <a:t>https://www.worldometers.info</a:t>
            </a:r>
            <a:r>
              <a:rPr lang="en-US" sz="2000" b="1" dirty="0">
                <a:latin typeface="Times New Roman" panose="02020603050405020304" pitchFamily="18" charset="0"/>
                <a:cs typeface="Times New Roman" panose="02020603050405020304" pitchFamily="18" charset="0"/>
              </a:rPr>
              <a:t> &gt; coronavirus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Social Stigma Forcing Coronavirus Patients.  </a:t>
            </a:r>
            <a:r>
              <a:rPr lang="en-US" sz="2000" b="1" dirty="0">
                <a:latin typeface="Times New Roman" panose="02020603050405020304" pitchFamily="18" charset="0"/>
                <a:cs typeface="Times New Roman" panose="02020603050405020304" pitchFamily="18" charset="0"/>
                <a:hlinkClick r:id="rId6"/>
              </a:rPr>
              <a:t>https://www.medicalbuyer.co.in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Symptoms of coronavirus.  </a:t>
            </a:r>
            <a:r>
              <a:rPr lang="en-US" sz="2000" b="1" dirty="0">
                <a:latin typeface="Times New Roman" panose="02020603050405020304" pitchFamily="18" charset="0"/>
                <a:cs typeface="Times New Roman" panose="02020603050405020304" pitchFamily="18" charset="0"/>
                <a:hlinkClick r:id="rId7"/>
              </a:rPr>
              <a:t>https://www.cdc.gov</a:t>
            </a:r>
            <a:r>
              <a:rPr lang="en-US" sz="2000" b="1" dirty="0">
                <a:latin typeface="Times New Roman" panose="02020603050405020304" pitchFamily="18" charset="0"/>
                <a:cs typeface="Times New Roman" panose="02020603050405020304" pitchFamily="18" charset="0"/>
              </a:rPr>
              <a:t> &gt; 2019-ncov</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59136F-356A-F08D-7FFC-DC46F5AA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99"/>
            <a:ext cx="12192000" cy="6858000"/>
          </a:xfrm>
          <a:prstGeom prst="rect">
            <a:avLst/>
          </a:prstGeom>
        </p:spPr>
      </p:pic>
      <p:sp>
        <p:nvSpPr>
          <p:cNvPr id="2" name="TextBox 1">
            <a:extLst>
              <a:ext uri="{FF2B5EF4-FFF2-40B4-BE49-F238E27FC236}">
                <a16:creationId xmlns:a16="http://schemas.microsoft.com/office/drawing/2014/main" id="{0CD6F0DB-9BB8-ECE6-ECA4-CFB087B3DF8E}"/>
              </a:ext>
            </a:extLst>
          </p:cNvPr>
          <p:cNvSpPr txBox="1"/>
          <p:nvPr/>
        </p:nvSpPr>
        <p:spPr>
          <a:xfrm>
            <a:off x="1433959" y="1330075"/>
            <a:ext cx="11085816"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System/Solution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Development Approach</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Algorithm and Deployment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1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7A839-CBF8-A188-AB2E-B75FB3087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12458"/>
          </a:xfrm>
          <a:prstGeom prst="rect">
            <a:avLst/>
          </a:prstGeom>
        </p:spPr>
      </p:pic>
      <p:sp>
        <p:nvSpPr>
          <p:cNvPr id="2" name="TextBox 1">
            <a:extLst>
              <a:ext uri="{FF2B5EF4-FFF2-40B4-BE49-F238E27FC236}">
                <a16:creationId xmlns:a16="http://schemas.microsoft.com/office/drawing/2014/main" id="{4178AC6B-4740-35F2-0608-A42620521A1C}"/>
              </a:ext>
            </a:extLst>
          </p:cNvPr>
          <p:cNvSpPr txBox="1"/>
          <p:nvPr/>
        </p:nvSpPr>
        <p:spPr>
          <a:xfrm>
            <a:off x="215757" y="390418"/>
            <a:ext cx="11753636" cy="69557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 :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D6A2E-2CCA-B6CC-540F-31D35A5A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8171A8C-195F-326D-FA12-EB069936BDAC}"/>
              </a:ext>
            </a:extLst>
          </p:cNvPr>
          <p:cNvSpPr txBox="1"/>
          <p:nvPr/>
        </p:nvSpPr>
        <p:spPr>
          <a:xfrm>
            <a:off x="481173" y="262693"/>
            <a:ext cx="11229654" cy="717119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PROPOOSED SYSTEM AND SOLUTION</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RT-PCR Testing :</a:t>
            </a:r>
            <a:r>
              <a:rPr lang="en-US" sz="2000" b="1" dirty="0"/>
              <a:t> </a:t>
            </a:r>
            <a:r>
              <a:rPr lang="en-US" sz="2000" b="1" dirty="0">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Rapid Antigen Testing :</a:t>
            </a:r>
            <a:r>
              <a:rPr lang="en-IN" sz="2000" b="1" dirty="0"/>
              <a:t> </a:t>
            </a:r>
            <a:r>
              <a:rPr lang="en-IN" sz="2000" b="1" dirty="0">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AI-Based Solutions : Machine learning algorithms have been used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r>
              <a:rPr lang="en-IN" dirty="0"/>
              <a:t> </a:t>
            </a:r>
            <a:endParaRPr lang="en-US" dirty="0"/>
          </a:p>
        </p:txBody>
      </p:sp>
    </p:spTree>
    <p:extLst>
      <p:ext uri="{BB962C8B-B14F-4D97-AF65-F5344CB8AC3E}">
        <p14:creationId xmlns:p14="http://schemas.microsoft.com/office/powerpoint/2010/main" val="2339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36A120-6632-782D-B011-9E85C2AC6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489649"/>
          </a:xfrm>
          <a:prstGeom prst="rect">
            <a:avLst/>
          </a:prstGeom>
        </p:spPr>
      </p:pic>
      <p:sp>
        <p:nvSpPr>
          <p:cNvPr id="2" name="TextBox 1">
            <a:extLst>
              <a:ext uri="{FF2B5EF4-FFF2-40B4-BE49-F238E27FC236}">
                <a16:creationId xmlns:a16="http://schemas.microsoft.com/office/drawing/2014/main" id="{75442CC4-4C52-BA95-7F2A-D5B39462206E}"/>
              </a:ext>
            </a:extLst>
          </p:cNvPr>
          <p:cNvSpPr txBox="1"/>
          <p:nvPr/>
        </p:nvSpPr>
        <p:spPr>
          <a:xfrm>
            <a:off x="647272" y="287677"/>
            <a:ext cx="11414588" cy="720197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APPROACH</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108268-9DAC-84E5-F0A6-895ED39C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8"/>
            <a:ext cx="12192000" cy="8013182"/>
          </a:xfrm>
          <a:prstGeom prst="rect">
            <a:avLst/>
          </a:prstGeom>
        </p:spPr>
      </p:pic>
      <p:sp>
        <p:nvSpPr>
          <p:cNvPr id="2" name="TextBox 1">
            <a:extLst>
              <a:ext uri="{FF2B5EF4-FFF2-40B4-BE49-F238E27FC236}">
                <a16:creationId xmlns:a16="http://schemas.microsoft.com/office/drawing/2014/main" id="{EB812D44-5AF7-53E4-C5DD-50EDE1025754}"/>
              </a:ext>
            </a:extLst>
          </p:cNvPr>
          <p:cNvSpPr txBox="1"/>
          <p:nvPr/>
        </p:nvSpPr>
        <p:spPr>
          <a:xfrm>
            <a:off x="328773" y="410966"/>
            <a:ext cx="11599524" cy="75097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AND DEPLOYMENT</a:t>
            </a:r>
          </a:p>
          <a:p>
            <a:endParaRPr lang="en-US"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 Clean and preprocess the images to enhance features and remove noise.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lang="en-IN" dirty="0"/>
              <a:t>.</a:t>
            </a:r>
            <a:endParaRPr lang="en-US" dirty="0"/>
          </a:p>
        </p:txBody>
      </p:sp>
    </p:spTree>
    <p:extLst>
      <p:ext uri="{BB962C8B-B14F-4D97-AF65-F5344CB8AC3E}">
        <p14:creationId xmlns:p14="http://schemas.microsoft.com/office/powerpoint/2010/main" val="2543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331" y="250475"/>
            <a:ext cx="2365761" cy="769441"/>
          </a:xfrm>
          <a:prstGeom prst="rect">
            <a:avLst/>
          </a:prstGeom>
        </p:spPr>
        <p:txBody>
          <a:bodyPr wrap="square">
            <a:spAutoFit/>
          </a:bodyPr>
          <a:lstStyle/>
          <a:p>
            <a:r>
              <a:rPr lang="en-US" sz="4400" b="1" dirty="0">
                <a:latin typeface="Times New Roman" panose="02020603050405020304" pitchFamily="18" charset="0"/>
                <a:cs typeface="Times New Roman" panose="02020603050405020304" pitchFamily="18" charset="0"/>
              </a:rPr>
              <a:t>Result</a:t>
            </a:r>
          </a:p>
        </p:txBody>
      </p:sp>
      <p:grpSp>
        <p:nvGrpSpPr>
          <p:cNvPr id="10" name="Group 9"/>
          <p:cNvGrpSpPr/>
          <p:nvPr/>
        </p:nvGrpSpPr>
        <p:grpSpPr>
          <a:xfrm>
            <a:off x="904240" y="731520"/>
            <a:ext cx="9804400" cy="3542264"/>
            <a:chOff x="579120" y="1514514"/>
            <a:chExt cx="9263960" cy="315271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769502"/>
              <a:ext cx="6024880" cy="2897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900" y="1514514"/>
              <a:ext cx="4097180" cy="3056704"/>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93740" y="4069643"/>
            <a:ext cx="2522704" cy="2821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225" y="4273784"/>
            <a:ext cx="4111979" cy="2476862"/>
          </a:xfrm>
          <a:prstGeom prst="rect">
            <a:avLst/>
          </a:prstGeom>
        </p:spPr>
      </p:pic>
    </p:spTree>
    <p:extLst>
      <p:ext uri="{BB962C8B-B14F-4D97-AF65-F5344CB8AC3E}">
        <p14:creationId xmlns:p14="http://schemas.microsoft.com/office/powerpoint/2010/main" val="13998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733"/>
            <a:ext cx="3616961" cy="30335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103" y="799966"/>
            <a:ext cx="5029553" cy="2976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89" y="881247"/>
            <a:ext cx="4175311" cy="2797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479" y="3859622"/>
            <a:ext cx="4304360" cy="279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782" y="3840141"/>
            <a:ext cx="4362898" cy="3017859"/>
          </a:xfrm>
          <a:prstGeom prst="rect">
            <a:avLst/>
          </a:prstGeom>
        </p:spPr>
      </p:pic>
    </p:spTree>
    <p:extLst>
      <p:ext uri="{BB962C8B-B14F-4D97-AF65-F5344CB8AC3E}">
        <p14:creationId xmlns:p14="http://schemas.microsoft.com/office/powerpoint/2010/main" val="31716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913" y="3537587"/>
            <a:ext cx="4449287" cy="290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3" y="3526564"/>
            <a:ext cx="4813076" cy="3048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355" y="384880"/>
            <a:ext cx="4697535" cy="295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74" y="495875"/>
            <a:ext cx="4697535" cy="2846291"/>
          </a:xfrm>
          <a:prstGeom prst="rect">
            <a:avLst/>
          </a:prstGeom>
        </p:spPr>
      </p:pic>
    </p:spTree>
    <p:extLst>
      <p:ext uri="{BB962C8B-B14F-4D97-AF65-F5344CB8AC3E}">
        <p14:creationId xmlns:p14="http://schemas.microsoft.com/office/powerpoint/2010/main" val="36363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936</Words>
  <Application>Microsoft Office PowerPoint</Application>
  <PresentationFormat>Widescreen</PresentationFormat>
  <Paragraphs>104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Suvetha Muthuraj</dc:creator>
  <cp:lastModifiedBy>sujitha v</cp:lastModifiedBy>
  <cp:revision>12</cp:revision>
  <dcterms:created xsi:type="dcterms:W3CDTF">2024-04-04T07:00:16Z</dcterms:created>
  <dcterms:modified xsi:type="dcterms:W3CDTF">2024-04-05T08:17:59Z</dcterms:modified>
</cp:coreProperties>
</file>