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078" autoAdjust="0"/>
    <p:restoredTop sz="94660"/>
  </p:normalViewPr>
  <p:slideViewPr>
    <p:cSldViewPr snapToGrid="0">
      <p:cViewPr varScale="1">
        <p:scale>
          <a:sx n="86" d="100"/>
          <a:sy n="86" d="100"/>
        </p:scale>
        <p:origin x="126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89A47-19E5-46D7-88C7-ADFED4B6EDFB}" type="datetimeFigureOut">
              <a:rPr lang="en-US" smtClean="0"/>
              <a:t>10/6/2015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224B7-592C-4821-84F7-88E5A193D44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485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89A47-19E5-46D7-88C7-ADFED4B6EDFB}" type="datetimeFigureOut">
              <a:rPr lang="en-US" smtClean="0"/>
              <a:t>10/6/2015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224B7-592C-4821-84F7-88E5A193D44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0349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89A47-19E5-46D7-88C7-ADFED4B6EDFB}" type="datetimeFigureOut">
              <a:rPr lang="en-US" smtClean="0"/>
              <a:t>10/6/2015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224B7-592C-4821-84F7-88E5A193D44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556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89A47-19E5-46D7-88C7-ADFED4B6EDFB}" type="datetimeFigureOut">
              <a:rPr lang="en-US" smtClean="0"/>
              <a:t>10/6/2015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224B7-592C-4821-84F7-88E5A193D44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727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89A47-19E5-46D7-88C7-ADFED4B6EDFB}" type="datetimeFigureOut">
              <a:rPr lang="en-US" smtClean="0"/>
              <a:t>10/6/2015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224B7-592C-4821-84F7-88E5A193D44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9026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89A47-19E5-46D7-88C7-ADFED4B6EDFB}" type="datetimeFigureOut">
              <a:rPr lang="en-US" smtClean="0"/>
              <a:t>10/6/2015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224B7-592C-4821-84F7-88E5A193D44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035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89A47-19E5-46D7-88C7-ADFED4B6EDFB}" type="datetimeFigureOut">
              <a:rPr lang="en-US" smtClean="0"/>
              <a:t>10/6/2015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224B7-592C-4821-84F7-88E5A193D44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116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89A47-19E5-46D7-88C7-ADFED4B6EDFB}" type="datetimeFigureOut">
              <a:rPr lang="en-US" smtClean="0"/>
              <a:t>10/6/2015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224B7-592C-4821-84F7-88E5A193D44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559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89A47-19E5-46D7-88C7-ADFED4B6EDFB}" type="datetimeFigureOut">
              <a:rPr lang="en-US" smtClean="0"/>
              <a:t>10/6/2015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224B7-592C-4821-84F7-88E5A193D44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260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89A47-19E5-46D7-88C7-ADFED4B6EDFB}" type="datetimeFigureOut">
              <a:rPr lang="en-US" smtClean="0"/>
              <a:t>10/6/2015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224B7-592C-4821-84F7-88E5A193D44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614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89A47-19E5-46D7-88C7-ADFED4B6EDFB}" type="datetimeFigureOut">
              <a:rPr lang="en-US" smtClean="0"/>
              <a:t>10/6/2015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224B7-592C-4821-84F7-88E5A193D44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589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A89A47-19E5-46D7-88C7-ADFED4B6EDFB}" type="datetimeFigureOut">
              <a:rPr lang="en-US" smtClean="0"/>
              <a:t>10/6/2015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0224B7-592C-4821-84F7-88E5A193D44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927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66788" y="3032949"/>
            <a:ext cx="1088472" cy="6180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Deployer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406347" y="3042027"/>
            <a:ext cx="1214610" cy="6180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Cloud controller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406346" y="3891908"/>
            <a:ext cx="1214609" cy="6180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Cloud controller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406347" y="4839079"/>
            <a:ext cx="1214608" cy="6180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Cloud controller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1772956" y="572605"/>
            <a:ext cx="7874408" cy="17169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1760065" y="817263"/>
            <a:ext cx="7874408" cy="17169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endCxn id="19" idx="2"/>
          </p:cNvCxnSpPr>
          <p:nvPr/>
        </p:nvCxnSpPr>
        <p:spPr>
          <a:xfrm flipV="1">
            <a:off x="1832347" y="1903914"/>
            <a:ext cx="7950398" cy="314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1832347" y="2221925"/>
            <a:ext cx="8104005" cy="224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1832347" y="2520421"/>
            <a:ext cx="8104005" cy="27984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loud 18"/>
          <p:cNvSpPr/>
          <p:nvPr/>
        </p:nvSpPr>
        <p:spPr>
          <a:xfrm>
            <a:off x="9779580" y="1071251"/>
            <a:ext cx="1020439" cy="1665325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internal routing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0" name="Cloud 19"/>
          <p:cNvSpPr/>
          <p:nvPr/>
        </p:nvSpPr>
        <p:spPr>
          <a:xfrm>
            <a:off x="9526612" y="315800"/>
            <a:ext cx="983114" cy="755451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external routing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59679" y="2403808"/>
            <a:ext cx="12411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os</a:t>
            </a:r>
            <a:r>
              <a:rPr lang="en-US" sz="1200" dirty="0"/>
              <a:t>-</a:t>
            </a:r>
            <a:r>
              <a:rPr lang="en-US" sz="1200" dirty="0" smtClean="0"/>
              <a:t>install/ansible</a:t>
            </a:r>
            <a:endParaRPr 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769639" y="2116938"/>
            <a:ext cx="10986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Management</a:t>
            </a:r>
            <a:endParaRPr 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759679" y="1799305"/>
            <a:ext cx="1044861" cy="2548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Provider VLANs</a:t>
            </a:r>
            <a:endParaRPr 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747459" y="462347"/>
            <a:ext cx="10919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EXTERNAL-VM</a:t>
            </a:r>
            <a:endParaRPr lang="en-US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756224" y="712576"/>
            <a:ext cx="10823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EXTERNAL-API</a:t>
            </a:r>
            <a:endParaRPr lang="en-US" sz="1200" dirty="0"/>
          </a:p>
        </p:txBody>
      </p:sp>
      <p:sp>
        <p:nvSpPr>
          <p:cNvPr id="26" name="Rectangle 25"/>
          <p:cNvSpPr/>
          <p:nvPr/>
        </p:nvSpPr>
        <p:spPr>
          <a:xfrm>
            <a:off x="2988848" y="2727432"/>
            <a:ext cx="632108" cy="1429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bond0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406346" y="2727338"/>
            <a:ext cx="531480" cy="1400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eth0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9" name="Straight Connector 28"/>
          <p:cNvCxnSpPr>
            <a:endCxn id="27" idx="0"/>
          </p:cNvCxnSpPr>
          <p:nvPr/>
        </p:nvCxnSpPr>
        <p:spPr>
          <a:xfrm>
            <a:off x="2672085" y="2548404"/>
            <a:ext cx="1" cy="178934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27" idx="2"/>
          </p:cNvCxnSpPr>
          <p:nvPr/>
        </p:nvCxnSpPr>
        <p:spPr>
          <a:xfrm flipH="1">
            <a:off x="2672085" y="2867379"/>
            <a:ext cx="1" cy="174648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2672085" y="3660123"/>
            <a:ext cx="0" cy="231785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2672085" y="4510004"/>
            <a:ext cx="0" cy="329075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V="1">
            <a:off x="1824385" y="1623897"/>
            <a:ext cx="8092122" cy="33847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829658" y="1528443"/>
            <a:ext cx="950776" cy="2548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Tenant VLANs</a:t>
            </a:r>
            <a:endParaRPr lang="en-US" sz="1200" dirty="0"/>
          </a:p>
        </p:txBody>
      </p:sp>
      <p:cxnSp>
        <p:nvCxnSpPr>
          <p:cNvPr id="43" name="Straight Connector 42"/>
          <p:cNvCxnSpPr/>
          <p:nvPr/>
        </p:nvCxnSpPr>
        <p:spPr>
          <a:xfrm>
            <a:off x="3104710" y="598266"/>
            <a:ext cx="3188" cy="2129072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3104710" y="2878915"/>
            <a:ext cx="0" cy="170537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>
            <a:off x="3107897" y="3660123"/>
            <a:ext cx="1" cy="231785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3121716" y="4505714"/>
            <a:ext cx="0" cy="329075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3182306" y="842924"/>
            <a:ext cx="19133" cy="1884414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3184432" y="2878915"/>
            <a:ext cx="0" cy="170537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3175927" y="3660123"/>
            <a:ext cx="0" cy="231785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3192935" y="4505714"/>
            <a:ext cx="0" cy="329075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endCxn id="26" idx="0"/>
          </p:cNvCxnSpPr>
          <p:nvPr/>
        </p:nvCxnSpPr>
        <p:spPr>
          <a:xfrm>
            <a:off x="3304901" y="1655869"/>
            <a:ext cx="0" cy="1071563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26" idx="2"/>
          </p:cNvCxnSpPr>
          <p:nvPr/>
        </p:nvCxnSpPr>
        <p:spPr>
          <a:xfrm>
            <a:off x="3304901" y="2870423"/>
            <a:ext cx="0" cy="179027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3296398" y="3660123"/>
            <a:ext cx="0" cy="231785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3296398" y="4505714"/>
            <a:ext cx="8504" cy="329075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flipV="1">
            <a:off x="3424659" y="1945687"/>
            <a:ext cx="0" cy="7816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3414031" y="3660123"/>
            <a:ext cx="0" cy="2317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3414031" y="4505714"/>
            <a:ext cx="8504" cy="3290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 flipH="1">
            <a:off x="3414031" y="2867379"/>
            <a:ext cx="8504" cy="1746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3499068" y="2244365"/>
            <a:ext cx="0" cy="4829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>
            <a:off x="3499068" y="2867379"/>
            <a:ext cx="0" cy="1746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>
            <a:off x="3499068" y="3660123"/>
            <a:ext cx="0" cy="2317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>
            <a:off x="3499068" y="4505714"/>
            <a:ext cx="0" cy="3290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4138905" y="2513571"/>
            <a:ext cx="8503" cy="266124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ectangle 115"/>
          <p:cNvSpPr/>
          <p:nvPr/>
        </p:nvSpPr>
        <p:spPr>
          <a:xfrm>
            <a:off x="3881667" y="2783086"/>
            <a:ext cx="531480" cy="1400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eth0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38" name="Straight Connector 137"/>
          <p:cNvCxnSpPr>
            <a:stCxn id="116" idx="2"/>
          </p:cNvCxnSpPr>
          <p:nvPr/>
        </p:nvCxnSpPr>
        <p:spPr>
          <a:xfrm>
            <a:off x="4147407" y="2923127"/>
            <a:ext cx="0" cy="10866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/>
          <p:cNvSpPr txBox="1"/>
          <p:nvPr/>
        </p:nvSpPr>
        <p:spPr>
          <a:xfrm>
            <a:off x="9745285" y="3031787"/>
            <a:ext cx="2243535" cy="27392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b="1" i="1" u="sng" dirty="0" smtClean="0"/>
              <a:t>Routing Notes: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b="1" i="1" dirty="0" smtClean="0"/>
              <a:t>EXTERNAL-API must be reachable from EXTERNAL-VM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000" b="1" i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b="1" i="1" dirty="0" smtClean="0"/>
              <a:t>IPMI/ILO must be reachable from the Deployer for </a:t>
            </a:r>
            <a:r>
              <a:rPr lang="en-US" sz="1000" b="1" i="1" dirty="0" err="1" smtClean="0"/>
              <a:t>os</a:t>
            </a:r>
            <a:r>
              <a:rPr lang="en-US" sz="1000" b="1" i="1" dirty="0" smtClean="0"/>
              <a:t>-install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000" b="1" i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b="1" i="1" dirty="0" err="1" smtClean="0"/>
              <a:t>vCenter</a:t>
            </a:r>
            <a:r>
              <a:rPr lang="en-US" sz="1000" b="1" i="1" dirty="0" smtClean="0"/>
              <a:t> </a:t>
            </a:r>
            <a:r>
              <a:rPr lang="en-US" sz="1000" b="1" i="1" dirty="0" err="1" smtClean="0"/>
              <a:t>Deployer</a:t>
            </a:r>
            <a:r>
              <a:rPr lang="en-US" sz="1000" b="1" i="1" dirty="0" smtClean="0"/>
              <a:t> network must be reachable from the </a:t>
            </a:r>
            <a:r>
              <a:rPr lang="en-US" sz="1000" b="1" i="1" dirty="0" err="1" smtClean="0"/>
              <a:t>Deployer</a:t>
            </a:r>
            <a:r>
              <a:rPr lang="en-US" sz="1000" b="1" i="1" dirty="0" smtClean="0"/>
              <a:t> for </a:t>
            </a:r>
            <a:r>
              <a:rPr lang="en-US" sz="1000" b="1" i="1" dirty="0" err="1" smtClean="0"/>
              <a:t>os</a:t>
            </a:r>
            <a:r>
              <a:rPr lang="en-US" sz="1000" b="1" i="1" dirty="0" smtClean="0"/>
              <a:t>-install/</a:t>
            </a:r>
            <a:r>
              <a:rPr lang="en-US" sz="1000" b="1" i="1" dirty="0" err="1" smtClean="0"/>
              <a:t>ansible</a:t>
            </a:r>
            <a:endParaRPr lang="en-US" sz="1000" b="1" i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000" b="1" i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b="1" i="1" dirty="0" err="1" smtClean="0"/>
              <a:t>DataCenter</a:t>
            </a:r>
            <a:r>
              <a:rPr lang="en-US" sz="1000" b="1" i="1" dirty="0" smtClean="0"/>
              <a:t> Management (DCM) network must be reachable from the MGMT network. </a:t>
            </a:r>
            <a:r>
              <a:rPr lang="en-US" sz="1000" b="1" i="1" dirty="0" err="1" smtClean="0"/>
              <a:t>vCenter</a:t>
            </a:r>
            <a:r>
              <a:rPr lang="en-US" sz="1000" b="1" i="1" dirty="0" smtClean="0"/>
              <a:t> server and its resources are part of this network.</a:t>
            </a:r>
          </a:p>
          <a:p>
            <a:endParaRPr lang="en-US" sz="1200" b="1" i="1" dirty="0"/>
          </a:p>
        </p:txBody>
      </p:sp>
      <p:sp>
        <p:nvSpPr>
          <p:cNvPr id="146" name="TextBox 145"/>
          <p:cNvSpPr txBox="1"/>
          <p:nvPr/>
        </p:nvSpPr>
        <p:spPr>
          <a:xfrm>
            <a:off x="769639" y="0"/>
            <a:ext cx="2825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HOS2.0 ESX Beta-1 Example</a:t>
            </a:r>
            <a:endParaRPr lang="en-US" b="1" dirty="0"/>
          </a:p>
        </p:txBody>
      </p:sp>
      <p:cxnSp>
        <p:nvCxnSpPr>
          <p:cNvPr id="73" name="Straight Connector 72"/>
          <p:cNvCxnSpPr/>
          <p:nvPr/>
        </p:nvCxnSpPr>
        <p:spPr>
          <a:xfrm flipV="1">
            <a:off x="1804540" y="1306866"/>
            <a:ext cx="8111967" cy="27634"/>
          </a:xfrm>
          <a:prstGeom prst="line">
            <a:avLst/>
          </a:prstGeom>
          <a:ln>
            <a:solidFill>
              <a:srgbClr val="CC00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179754" y="1187730"/>
            <a:ext cx="16885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DataCenter</a:t>
            </a:r>
            <a:r>
              <a:rPr lang="en-US" sz="1200" dirty="0" smtClean="0"/>
              <a:t> </a:t>
            </a:r>
            <a:r>
              <a:rPr lang="en-US" sz="1200" dirty="0" err="1" smtClean="0"/>
              <a:t>Managment</a:t>
            </a:r>
            <a:endParaRPr lang="en-US" sz="1200" dirty="0"/>
          </a:p>
        </p:txBody>
      </p:sp>
      <p:cxnSp>
        <p:nvCxnSpPr>
          <p:cNvPr id="82" name="Straight Connector 81"/>
          <p:cNvCxnSpPr/>
          <p:nvPr/>
        </p:nvCxnSpPr>
        <p:spPr>
          <a:xfrm flipV="1">
            <a:off x="1805663" y="1458709"/>
            <a:ext cx="8111967" cy="27634"/>
          </a:xfrm>
          <a:prstGeom prst="line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-94173" y="1347442"/>
            <a:ext cx="19399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(</a:t>
            </a:r>
            <a:r>
              <a:rPr lang="en-US" sz="1200" dirty="0" err="1" smtClean="0"/>
              <a:t>vCenter</a:t>
            </a:r>
            <a:r>
              <a:rPr lang="en-US" sz="1200" dirty="0" smtClean="0"/>
              <a:t>) </a:t>
            </a:r>
            <a:r>
              <a:rPr lang="en-US" sz="1200" dirty="0" err="1" smtClean="0"/>
              <a:t>Deployer</a:t>
            </a:r>
            <a:r>
              <a:rPr lang="en-US" sz="1200" dirty="0" smtClean="0"/>
              <a:t> Network</a:t>
            </a:r>
            <a:endParaRPr lang="en-US" sz="1200" dirty="0"/>
          </a:p>
        </p:txBody>
      </p:sp>
      <p:sp>
        <p:nvSpPr>
          <p:cNvPr id="86" name="Rectangle 85"/>
          <p:cNvSpPr/>
          <p:nvPr/>
        </p:nvSpPr>
        <p:spPr>
          <a:xfrm>
            <a:off x="5104709" y="3031788"/>
            <a:ext cx="4319451" cy="23044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r"/>
            <a:r>
              <a:rPr lang="en-US" sz="12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vCenter</a:t>
            </a:r>
            <a:r>
              <a:rPr lang="en-US" sz="1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Datacenter</a:t>
            </a:r>
            <a:endParaRPr lang="en-US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5435633" y="3963605"/>
            <a:ext cx="3648893" cy="11543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r"/>
            <a:r>
              <a:rPr lang="en-US" sz="12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vCenter</a:t>
            </a:r>
            <a:r>
              <a:rPr lang="en-US" sz="1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Cluster</a:t>
            </a:r>
            <a:endParaRPr lang="en-US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5548846" y="4268404"/>
            <a:ext cx="1593668" cy="5791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ESX Compute Proxy</a:t>
            </a:r>
            <a:endParaRPr lang="en-US" sz="1200" dirty="0"/>
          </a:p>
        </p:txBody>
      </p:sp>
      <p:sp>
        <p:nvSpPr>
          <p:cNvPr id="89" name="Rectangle 88"/>
          <p:cNvSpPr/>
          <p:nvPr/>
        </p:nvSpPr>
        <p:spPr>
          <a:xfrm>
            <a:off x="7307977" y="4268404"/>
            <a:ext cx="1593668" cy="5791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ESX </a:t>
            </a:r>
            <a:r>
              <a:rPr lang="en-US" sz="1200" dirty="0" err="1" smtClean="0"/>
              <a:t>OVSvApp</a:t>
            </a:r>
            <a:endParaRPr lang="en-US" sz="1200" dirty="0"/>
          </a:p>
        </p:txBody>
      </p:sp>
      <p:sp>
        <p:nvSpPr>
          <p:cNvPr id="91" name="Rectangle 90"/>
          <p:cNvSpPr/>
          <p:nvPr/>
        </p:nvSpPr>
        <p:spPr>
          <a:xfrm>
            <a:off x="5532730" y="3249501"/>
            <a:ext cx="1461738" cy="3526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r"/>
            <a:r>
              <a:rPr lang="en-US" sz="600" dirty="0" smtClean="0">
                <a:solidFill>
                  <a:schemeClr val="tx1"/>
                </a:solidFill>
              </a:rPr>
              <a:t>dvs1</a:t>
            </a:r>
            <a:endParaRPr lang="en-US" sz="600" dirty="0">
              <a:solidFill>
                <a:schemeClr val="tx1"/>
              </a:solidFill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8503227" y="3256032"/>
            <a:ext cx="796835" cy="3526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r"/>
            <a:r>
              <a:rPr lang="en-US" sz="600" dirty="0" smtClean="0">
                <a:solidFill>
                  <a:schemeClr val="tx1"/>
                </a:solidFill>
              </a:rPr>
              <a:t>dvs3</a:t>
            </a:r>
            <a:endParaRPr lang="en-US" sz="600" dirty="0">
              <a:solidFill>
                <a:schemeClr val="tx1"/>
              </a:solidFill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5627223" y="3345295"/>
            <a:ext cx="470263" cy="1741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/>
              <a:t>pg1</a:t>
            </a:r>
            <a:endParaRPr lang="en-US" sz="600" dirty="0"/>
          </a:p>
        </p:txBody>
      </p:sp>
      <p:sp>
        <p:nvSpPr>
          <p:cNvPr id="109" name="Rectangle 108"/>
          <p:cNvSpPr/>
          <p:nvPr/>
        </p:nvSpPr>
        <p:spPr>
          <a:xfrm>
            <a:off x="6245531" y="3338764"/>
            <a:ext cx="470263" cy="1741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/>
              <a:t>pg2</a:t>
            </a:r>
            <a:endParaRPr lang="en-US" sz="600" dirty="0"/>
          </a:p>
        </p:txBody>
      </p:sp>
      <p:sp>
        <p:nvSpPr>
          <p:cNvPr id="111" name="Rectangle 110"/>
          <p:cNvSpPr/>
          <p:nvPr/>
        </p:nvSpPr>
        <p:spPr>
          <a:xfrm>
            <a:off x="8722481" y="3306050"/>
            <a:ext cx="470263" cy="1741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/>
              <a:t>pg4</a:t>
            </a:r>
            <a:endParaRPr lang="en-US" sz="600" dirty="0"/>
          </a:p>
        </p:txBody>
      </p:sp>
      <p:sp>
        <p:nvSpPr>
          <p:cNvPr id="115" name="Rectangle 114"/>
          <p:cNvSpPr/>
          <p:nvPr/>
        </p:nvSpPr>
        <p:spPr>
          <a:xfrm>
            <a:off x="5818809" y="4172608"/>
            <a:ext cx="383178" cy="19158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eth0</a:t>
            </a:r>
            <a:endParaRPr lang="en-US" sz="800" dirty="0"/>
          </a:p>
        </p:txBody>
      </p:sp>
      <p:sp>
        <p:nvSpPr>
          <p:cNvPr id="118" name="Rectangle 117"/>
          <p:cNvSpPr/>
          <p:nvPr/>
        </p:nvSpPr>
        <p:spPr>
          <a:xfrm>
            <a:off x="6384868" y="4172609"/>
            <a:ext cx="383178" cy="19158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eth1</a:t>
            </a:r>
            <a:endParaRPr lang="en-US" sz="800" dirty="0"/>
          </a:p>
        </p:txBody>
      </p:sp>
      <p:sp>
        <p:nvSpPr>
          <p:cNvPr id="120" name="Rectangle 119"/>
          <p:cNvSpPr/>
          <p:nvPr/>
        </p:nvSpPr>
        <p:spPr>
          <a:xfrm>
            <a:off x="7328426" y="4194378"/>
            <a:ext cx="353379" cy="16981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/>
              <a:t>eth0</a:t>
            </a:r>
            <a:endParaRPr lang="en-US" sz="600" dirty="0"/>
          </a:p>
        </p:txBody>
      </p:sp>
      <p:sp>
        <p:nvSpPr>
          <p:cNvPr id="122" name="Rectangle 121"/>
          <p:cNvSpPr/>
          <p:nvPr/>
        </p:nvSpPr>
        <p:spPr>
          <a:xfrm>
            <a:off x="7782731" y="4172609"/>
            <a:ext cx="328869" cy="19158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/>
              <a:t>eth1</a:t>
            </a:r>
            <a:endParaRPr lang="en-US" sz="600" dirty="0"/>
          </a:p>
        </p:txBody>
      </p:sp>
      <p:sp>
        <p:nvSpPr>
          <p:cNvPr id="123" name="Rectangle 122"/>
          <p:cNvSpPr/>
          <p:nvPr/>
        </p:nvSpPr>
        <p:spPr>
          <a:xfrm>
            <a:off x="8540144" y="4194216"/>
            <a:ext cx="339961" cy="16981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/>
              <a:t>eth3</a:t>
            </a:r>
            <a:endParaRPr lang="en-US" sz="600" dirty="0"/>
          </a:p>
        </p:txBody>
      </p:sp>
      <p:cxnSp>
        <p:nvCxnSpPr>
          <p:cNvPr id="125" name="Straight Connector 124"/>
          <p:cNvCxnSpPr>
            <a:stCxn id="108" idx="2"/>
          </p:cNvCxnSpPr>
          <p:nvPr/>
        </p:nvCxnSpPr>
        <p:spPr>
          <a:xfrm flipH="1">
            <a:off x="5862354" y="3519467"/>
            <a:ext cx="1" cy="243838"/>
          </a:xfrm>
          <a:prstGeom prst="line">
            <a:avLst/>
          </a:prstGeom>
          <a:ln w="25400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>
            <a:off x="5862354" y="3754598"/>
            <a:ext cx="1614619" cy="0"/>
          </a:xfrm>
          <a:prstGeom prst="line">
            <a:avLst/>
          </a:prstGeom>
          <a:ln w="25400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 flipH="1">
            <a:off x="6001688" y="3754598"/>
            <a:ext cx="8710" cy="413656"/>
          </a:xfrm>
          <a:prstGeom prst="line">
            <a:avLst/>
          </a:prstGeom>
          <a:ln w="25400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>
            <a:off x="7478116" y="3762784"/>
            <a:ext cx="7734" cy="441747"/>
          </a:xfrm>
          <a:prstGeom prst="line">
            <a:avLst/>
          </a:prstGeom>
          <a:ln w="25400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>
            <a:stCxn id="109" idx="2"/>
          </p:cNvCxnSpPr>
          <p:nvPr/>
        </p:nvCxnSpPr>
        <p:spPr>
          <a:xfrm flipH="1">
            <a:off x="6480662" y="3512936"/>
            <a:ext cx="1" cy="3614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Elbow Connector 132"/>
          <p:cNvCxnSpPr>
            <a:stCxn id="111" idx="2"/>
            <a:endCxn id="123" idx="0"/>
          </p:cNvCxnSpPr>
          <p:nvPr/>
        </p:nvCxnSpPr>
        <p:spPr>
          <a:xfrm rot="5400000">
            <a:off x="8476872" y="3713475"/>
            <a:ext cx="713994" cy="247488"/>
          </a:xfrm>
          <a:prstGeom prst="bentConnector3">
            <a:avLst>
              <a:gd name="adj1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/>
          <p:nvPr/>
        </p:nvCxnSpPr>
        <p:spPr>
          <a:xfrm>
            <a:off x="6480662" y="3874342"/>
            <a:ext cx="146650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>
            <a:endCxn id="122" idx="0"/>
          </p:cNvCxnSpPr>
          <p:nvPr/>
        </p:nvCxnSpPr>
        <p:spPr>
          <a:xfrm flipH="1">
            <a:off x="7947166" y="3874342"/>
            <a:ext cx="1215" cy="29826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>
            <a:off x="6581125" y="3875251"/>
            <a:ext cx="4" cy="31350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Can 138"/>
          <p:cNvSpPr/>
          <p:nvPr/>
        </p:nvSpPr>
        <p:spPr>
          <a:xfrm>
            <a:off x="6101840" y="2638959"/>
            <a:ext cx="287382" cy="610542"/>
          </a:xfrm>
          <a:prstGeom prst="ca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vmnic0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6145254" y="1471259"/>
            <a:ext cx="0" cy="1176431"/>
          </a:xfrm>
          <a:prstGeom prst="line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endCxn id="139" idx="1"/>
          </p:cNvCxnSpPr>
          <p:nvPr/>
        </p:nvCxnSpPr>
        <p:spPr>
          <a:xfrm>
            <a:off x="6245531" y="2233146"/>
            <a:ext cx="0" cy="4058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Rectangle 139"/>
          <p:cNvSpPr/>
          <p:nvPr/>
        </p:nvSpPr>
        <p:spPr>
          <a:xfrm>
            <a:off x="7371968" y="3257687"/>
            <a:ext cx="796835" cy="3526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r"/>
            <a:r>
              <a:rPr lang="en-US" sz="600" dirty="0" smtClean="0">
                <a:solidFill>
                  <a:schemeClr val="tx1"/>
                </a:solidFill>
              </a:rPr>
              <a:t>dvs2</a:t>
            </a:r>
            <a:endParaRPr lang="en-US" sz="600" dirty="0">
              <a:solidFill>
                <a:schemeClr val="tx1"/>
              </a:solidFill>
            </a:endParaRPr>
          </a:p>
        </p:txBody>
      </p:sp>
      <p:sp>
        <p:nvSpPr>
          <p:cNvPr id="142" name="Rectangle 141"/>
          <p:cNvSpPr/>
          <p:nvPr/>
        </p:nvSpPr>
        <p:spPr>
          <a:xfrm>
            <a:off x="7591222" y="3307705"/>
            <a:ext cx="470263" cy="1741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/>
              <a:t>pg3</a:t>
            </a:r>
            <a:endParaRPr lang="en-US" sz="600" dirty="0"/>
          </a:p>
        </p:txBody>
      </p:sp>
      <p:sp>
        <p:nvSpPr>
          <p:cNvPr id="144" name="Rectangle 143"/>
          <p:cNvSpPr/>
          <p:nvPr/>
        </p:nvSpPr>
        <p:spPr>
          <a:xfrm>
            <a:off x="8150366" y="4194216"/>
            <a:ext cx="339961" cy="16981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/>
              <a:t>eth2</a:t>
            </a:r>
            <a:endParaRPr lang="en-US" sz="600" dirty="0"/>
          </a:p>
        </p:txBody>
      </p:sp>
      <p:sp>
        <p:nvSpPr>
          <p:cNvPr id="145" name="Can 144"/>
          <p:cNvSpPr/>
          <p:nvPr/>
        </p:nvSpPr>
        <p:spPr>
          <a:xfrm>
            <a:off x="7675035" y="2649214"/>
            <a:ext cx="287382" cy="610542"/>
          </a:xfrm>
          <a:prstGeom prst="ca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vmnic1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56" name="Straight Connector 55"/>
          <p:cNvCxnSpPr>
            <a:endCxn id="145" idx="1"/>
          </p:cNvCxnSpPr>
          <p:nvPr/>
        </p:nvCxnSpPr>
        <p:spPr>
          <a:xfrm>
            <a:off x="7818726" y="1639299"/>
            <a:ext cx="0" cy="1009915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Elbow Connector 67"/>
          <p:cNvCxnSpPr>
            <a:endCxn id="144" idx="0"/>
          </p:cNvCxnSpPr>
          <p:nvPr/>
        </p:nvCxnSpPr>
        <p:spPr>
          <a:xfrm rot="16200000" flipH="1">
            <a:off x="7716353" y="3590222"/>
            <a:ext cx="713994" cy="493994"/>
          </a:xfrm>
          <a:prstGeom prst="bentConnector3">
            <a:avLst>
              <a:gd name="adj1" fmla="val 29653"/>
            </a:avLst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9557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</TotalTime>
  <Words>111</Words>
  <Application>Microsoft Office PowerPoint</Application>
  <PresentationFormat>Widescreen</PresentationFormat>
  <Paragraphs>45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Hewlett 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Narasimhan, Vivekanandan</dc:creator>
  <cp:lastModifiedBy>Sharma, Binamra</cp:lastModifiedBy>
  <cp:revision>51</cp:revision>
  <dcterms:created xsi:type="dcterms:W3CDTF">2015-08-28T07:06:19Z</dcterms:created>
  <dcterms:modified xsi:type="dcterms:W3CDTF">2015-10-06T10:25:09Z</dcterms:modified>
</cp:coreProperties>
</file>