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4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2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2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1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6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1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9A47-19E5-46D7-88C7-ADFED4B6EDFB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33957" y="3042030"/>
            <a:ext cx="1326573" cy="1734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4851" y="3033439"/>
            <a:ext cx="1354978" cy="1734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62520" y="3050613"/>
            <a:ext cx="1088472" cy="6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33901" y="3660120"/>
            <a:ext cx="1157915" cy="618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ovsvapp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007" y="3660126"/>
            <a:ext cx="1088472" cy="618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ESX compute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06347" y="3042027"/>
            <a:ext cx="1214610" cy="6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6346" y="3891908"/>
            <a:ext cx="1214609" cy="6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06347" y="4839079"/>
            <a:ext cx="1214608" cy="6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controller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72956" y="572605"/>
            <a:ext cx="7874408" cy="171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760065" y="817263"/>
            <a:ext cx="7874408" cy="171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9" idx="2"/>
          </p:cNvCxnSpPr>
          <p:nvPr/>
        </p:nvCxnSpPr>
        <p:spPr>
          <a:xfrm flipV="1">
            <a:off x="1832347" y="1903914"/>
            <a:ext cx="7950398" cy="3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32347" y="2221925"/>
            <a:ext cx="8104005" cy="22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32347" y="2520421"/>
            <a:ext cx="8104005" cy="2798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9779580" y="1071251"/>
            <a:ext cx="1020439" cy="166532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internal routing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9526612" y="315800"/>
            <a:ext cx="983114" cy="75545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external routing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9679" y="2403808"/>
            <a:ext cx="124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os</a:t>
            </a:r>
            <a:r>
              <a:rPr lang="en-US" sz="1200" dirty="0"/>
              <a:t>-</a:t>
            </a:r>
            <a:r>
              <a:rPr lang="en-US" sz="1200" dirty="0" smtClean="0"/>
              <a:t>install/ansible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1397" y="2116938"/>
            <a:ext cx="565675" cy="25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MGMT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9679" y="1799305"/>
            <a:ext cx="1044861" cy="25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Provider VLANs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47459" y="462347"/>
            <a:ext cx="1022947" cy="25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EXTERNAL_VM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6224" y="712576"/>
            <a:ext cx="1014182" cy="25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EXTERNAL_API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988848" y="2727432"/>
            <a:ext cx="632108" cy="142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bond0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06346" y="2727338"/>
            <a:ext cx="531480" cy="14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eth0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27" idx="0"/>
          </p:cNvCxnSpPr>
          <p:nvPr/>
        </p:nvCxnSpPr>
        <p:spPr>
          <a:xfrm>
            <a:off x="2672085" y="2548404"/>
            <a:ext cx="1" cy="17893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2"/>
          </p:cNvCxnSpPr>
          <p:nvPr/>
        </p:nvCxnSpPr>
        <p:spPr>
          <a:xfrm flipH="1">
            <a:off x="2672085" y="2867379"/>
            <a:ext cx="1" cy="17464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72085" y="3660123"/>
            <a:ext cx="0" cy="2317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72085" y="4510004"/>
            <a:ext cx="0" cy="3290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824385" y="1623897"/>
            <a:ext cx="8092122" cy="338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9658" y="1528443"/>
            <a:ext cx="950776" cy="25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Tenant VLANs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3104710" y="598266"/>
            <a:ext cx="3188" cy="21290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04710" y="2878915"/>
            <a:ext cx="0" cy="1705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107897" y="3660123"/>
            <a:ext cx="1" cy="2317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21716" y="4505714"/>
            <a:ext cx="0" cy="3290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82306" y="842924"/>
            <a:ext cx="19133" cy="188441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184432" y="2878915"/>
            <a:ext cx="0" cy="1705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175927" y="3660123"/>
            <a:ext cx="0" cy="23178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92935" y="4505714"/>
            <a:ext cx="0" cy="3290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26" idx="0"/>
          </p:cNvCxnSpPr>
          <p:nvPr/>
        </p:nvCxnSpPr>
        <p:spPr>
          <a:xfrm>
            <a:off x="3304901" y="1655869"/>
            <a:ext cx="0" cy="10715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6" idx="2"/>
          </p:cNvCxnSpPr>
          <p:nvPr/>
        </p:nvCxnSpPr>
        <p:spPr>
          <a:xfrm>
            <a:off x="3304901" y="2870423"/>
            <a:ext cx="0" cy="1790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296398" y="3660123"/>
            <a:ext cx="0" cy="2317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296398" y="4505714"/>
            <a:ext cx="8504" cy="3290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424659" y="1945687"/>
            <a:ext cx="0" cy="78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414031" y="3660123"/>
            <a:ext cx="0" cy="23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414031" y="4505714"/>
            <a:ext cx="8504" cy="32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414031" y="2867379"/>
            <a:ext cx="8504" cy="17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499068" y="2244365"/>
            <a:ext cx="0" cy="482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499068" y="2867379"/>
            <a:ext cx="0" cy="174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499068" y="3660123"/>
            <a:ext cx="0" cy="231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499068" y="4505714"/>
            <a:ext cx="0" cy="329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990647" y="2730288"/>
            <a:ext cx="531480" cy="14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eth0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634804" y="2730288"/>
            <a:ext cx="531480" cy="14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eth1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99" idx="2"/>
          </p:cNvCxnSpPr>
          <p:nvPr/>
        </p:nvCxnSpPr>
        <p:spPr>
          <a:xfrm flipH="1">
            <a:off x="6256386" y="2870329"/>
            <a:ext cx="1" cy="789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2"/>
          </p:cNvCxnSpPr>
          <p:nvPr/>
        </p:nvCxnSpPr>
        <p:spPr>
          <a:xfrm flipH="1">
            <a:off x="6900543" y="2870329"/>
            <a:ext cx="1" cy="789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99" idx="0"/>
          </p:cNvCxnSpPr>
          <p:nvPr/>
        </p:nvCxnSpPr>
        <p:spPr>
          <a:xfrm>
            <a:off x="6256386" y="2531235"/>
            <a:ext cx="1" cy="1990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0" idx="0"/>
          </p:cNvCxnSpPr>
          <p:nvPr/>
        </p:nvCxnSpPr>
        <p:spPr>
          <a:xfrm flipH="1" flipV="1">
            <a:off x="6900543" y="2227196"/>
            <a:ext cx="1" cy="503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9434637" y="2531235"/>
            <a:ext cx="8503" cy="2661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571633" y="2738873"/>
            <a:ext cx="474077" cy="14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eth0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079041" y="2738873"/>
            <a:ext cx="476195" cy="14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eth1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177399" y="2800750"/>
            <a:ext cx="531480" cy="14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eth0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584275" y="2738873"/>
            <a:ext cx="476195" cy="14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eth2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>
            <a:endCxn id="113" idx="0"/>
          </p:cNvCxnSpPr>
          <p:nvPr/>
        </p:nvCxnSpPr>
        <p:spPr>
          <a:xfrm>
            <a:off x="7808672" y="2531235"/>
            <a:ext cx="1" cy="2076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3" idx="2"/>
          </p:cNvCxnSpPr>
          <p:nvPr/>
        </p:nvCxnSpPr>
        <p:spPr>
          <a:xfrm flipH="1">
            <a:off x="7808672" y="2878915"/>
            <a:ext cx="1" cy="78979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269635" y="2237963"/>
            <a:ext cx="0" cy="508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278136" y="2878915"/>
            <a:ext cx="0" cy="789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694822" y="1630204"/>
            <a:ext cx="8497" cy="11086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117" idx="0"/>
          </p:cNvCxnSpPr>
          <p:nvPr/>
        </p:nvCxnSpPr>
        <p:spPr>
          <a:xfrm>
            <a:off x="8822373" y="1918148"/>
            <a:ext cx="0" cy="820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712552" y="2878915"/>
            <a:ext cx="8497" cy="7812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6" idx="2"/>
          </p:cNvCxnSpPr>
          <p:nvPr/>
        </p:nvCxnSpPr>
        <p:spPr>
          <a:xfrm>
            <a:off x="9443139" y="2940791"/>
            <a:ext cx="0" cy="1086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22373" y="2839396"/>
            <a:ext cx="0" cy="820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150666" y="3779792"/>
            <a:ext cx="2682453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i="1" u="sng" dirty="0" smtClean="0"/>
              <a:t>Routing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smtClean="0"/>
              <a:t>EXTERNAL_API </a:t>
            </a:r>
            <a:r>
              <a:rPr lang="en-US" sz="1000" b="1" i="1" dirty="0" smtClean="0"/>
              <a:t>must be reachable</a:t>
            </a:r>
          </a:p>
          <a:p>
            <a:r>
              <a:rPr lang="en-US" sz="1000" b="1" i="1" dirty="0" smtClean="0"/>
              <a:t>from EXTERNAL_VM</a:t>
            </a:r>
          </a:p>
          <a:p>
            <a:endParaRPr lang="en-US" sz="10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smtClean="0"/>
              <a:t>IPMI/ILO must be reachable from the Deployer for os-install</a:t>
            </a:r>
          </a:p>
          <a:p>
            <a:endParaRPr lang="en-US" sz="10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smtClean="0"/>
              <a:t>It is mandatory that the </a:t>
            </a:r>
            <a:r>
              <a:rPr lang="en-US" sz="1000" b="1" i="1" dirty="0" err="1" smtClean="0"/>
              <a:t>deployer</a:t>
            </a:r>
            <a:r>
              <a:rPr lang="en-US" sz="1000" b="1" i="1" dirty="0" smtClean="0"/>
              <a:t> network for (</a:t>
            </a:r>
            <a:r>
              <a:rPr lang="en-US" sz="1000" b="1" i="1" dirty="0" err="1" smtClean="0"/>
              <a:t>esx</a:t>
            </a:r>
            <a:r>
              <a:rPr lang="en-US" sz="1000" b="1" i="1" dirty="0" smtClean="0"/>
              <a:t>-compute and </a:t>
            </a:r>
            <a:r>
              <a:rPr lang="en-US" sz="1000" b="1" i="1" dirty="0" err="1" smtClean="0"/>
              <a:t>ovsvapp</a:t>
            </a:r>
            <a:r>
              <a:rPr lang="en-US" sz="1000" b="1" i="1" dirty="0" smtClean="0"/>
              <a:t> ) MUST be a different subnet from the </a:t>
            </a:r>
            <a:r>
              <a:rPr lang="en-US" sz="1000" b="1" i="1" dirty="0" err="1" smtClean="0"/>
              <a:t>deployer</a:t>
            </a:r>
            <a:r>
              <a:rPr lang="en-US" sz="1000" b="1" i="1" dirty="0" smtClean="0"/>
              <a:t> network used by Cloud Controllers (and other Cobbler driven elements).  Customer should hav</a:t>
            </a:r>
            <a:r>
              <a:rPr lang="en-US" sz="1000" b="1" i="1" dirty="0" smtClean="0"/>
              <a:t>e a router to route across these two </a:t>
            </a:r>
            <a:r>
              <a:rPr lang="en-US" sz="1000" b="1" i="1" dirty="0" err="1" smtClean="0"/>
              <a:t>deployer</a:t>
            </a:r>
            <a:r>
              <a:rPr lang="en-US" sz="1000" b="1" i="1" dirty="0" smtClean="0"/>
              <a:t> networks.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smtClean="0"/>
              <a:t>The elements </a:t>
            </a:r>
            <a:r>
              <a:rPr lang="en-US" sz="1000" b="1" i="1" dirty="0" err="1" smtClean="0"/>
              <a:t>esx</a:t>
            </a:r>
            <a:r>
              <a:rPr lang="en-US" sz="1000" b="1" i="1" dirty="0" smtClean="0"/>
              <a:t>-compute and </a:t>
            </a:r>
            <a:r>
              <a:rPr lang="en-US" sz="1000" b="1" i="1" dirty="0" err="1" smtClean="0"/>
              <a:t>ovsvapp</a:t>
            </a:r>
            <a:r>
              <a:rPr lang="en-US" sz="1000" b="1" i="1" dirty="0" smtClean="0"/>
              <a:t> need Datacenter Management Network (DCM) connectivity.  So please ensure DCM must be reachable from Cloud MGMT network.</a:t>
            </a:r>
            <a:endParaRPr lang="en-US" sz="1000" b="1" i="1" dirty="0" smtClean="0"/>
          </a:p>
          <a:p>
            <a:endParaRPr lang="en-US" sz="1200" b="1" i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769639" y="0"/>
            <a:ext cx="282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HOS2.0 ESX Beta-1 Example</a:t>
            </a:r>
            <a:endParaRPr lang="en-US" b="1" dirty="0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1804540" y="1306866"/>
            <a:ext cx="8111967" cy="27634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9754" y="1187730"/>
            <a:ext cx="1699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DCM (</a:t>
            </a:r>
            <a:r>
              <a:rPr lang="en-US" sz="1200" dirty="0" err="1" smtClean="0"/>
              <a:t>Vcenter</a:t>
            </a:r>
            <a:r>
              <a:rPr lang="en-US" sz="1200" dirty="0" smtClean="0"/>
              <a:t>) Network</a:t>
            </a:r>
            <a:endParaRPr lang="en-US" sz="1200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3023004" y="1320070"/>
            <a:ext cx="1" cy="1417773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059156" y="1320683"/>
            <a:ext cx="1" cy="1409605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042883" y="2862461"/>
            <a:ext cx="2222" cy="806248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026809" y="3664813"/>
            <a:ext cx="1" cy="2317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031407" y="4505714"/>
            <a:ext cx="0" cy="3290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042508" y="2872690"/>
            <a:ext cx="0" cy="1705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401438" y="1326972"/>
            <a:ext cx="1" cy="1409605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399216" y="2868831"/>
            <a:ext cx="2222" cy="806248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Narasimhan, Vivekanandan</dc:creator>
  <cp:lastModifiedBy>Narasimhan, Vivekanandan</cp:lastModifiedBy>
  <cp:revision>41</cp:revision>
  <dcterms:created xsi:type="dcterms:W3CDTF">2015-08-28T07:06:19Z</dcterms:created>
  <dcterms:modified xsi:type="dcterms:W3CDTF">2015-08-31T06:05:35Z</dcterms:modified>
</cp:coreProperties>
</file>