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anchor="t" bIns="45720" lIns="91440" rIns="91440" rtlCol="0" tIns="45720" wrap="square">
            <a:spAutoFit/>
          </a:bodyPr>
          <a:p>
            <a:r>
              <a:rPr dirty="0" sz="2400" lang="en-US"/>
              <a:t>S</a:t>
            </a:r>
            <a:r>
              <a:rPr dirty="0" sz="2400" lang="en-US"/>
              <a:t>T</a:t>
            </a:r>
            <a:r>
              <a:rPr dirty="0" sz="2400" lang="en-US"/>
              <a:t>U</a:t>
            </a:r>
            <a:r>
              <a:rPr dirty="0" sz="2400" lang="en-US"/>
              <a:t>DE</a:t>
            </a:r>
            <a:r>
              <a:rPr dirty="0" sz="2400" lang="en-US"/>
              <a:t>N</a:t>
            </a:r>
            <a:r>
              <a:rPr dirty="0" sz="2400" lang="en-US"/>
              <a:t>T</a:t>
            </a:r>
            <a:r>
              <a:rPr dirty="0" sz="2400" lang="en-US"/>
              <a:t> </a:t>
            </a:r>
            <a:r>
              <a:rPr dirty="0" sz="2400" lang="en-US"/>
              <a:t>N</a:t>
            </a:r>
            <a:r>
              <a:rPr dirty="0" sz="2400" lang="en-US"/>
              <a:t>AME: </a:t>
            </a:r>
            <a:r>
              <a:rPr dirty="0" sz="2400" lang="en-US"/>
              <a:t>A</a:t>
            </a:r>
            <a:r>
              <a:rPr dirty="0" sz="2400" lang="en-US"/>
              <a:t>B</a:t>
            </a:r>
            <a:r>
              <a:rPr dirty="0" sz="2400" lang="en-US"/>
              <a:t>I</a:t>
            </a:r>
            <a:r>
              <a:rPr dirty="0" sz="2400" lang="en-US"/>
              <a:t>T</a:t>
            </a:r>
            <a:r>
              <a:rPr dirty="0" sz="2400" lang="en-US"/>
              <a:t>H</a:t>
            </a:r>
            <a:r>
              <a:rPr dirty="0" sz="2400" lang="en-US"/>
              <a:t>A</a:t>
            </a:r>
            <a:r>
              <a:rPr dirty="0" sz="2400" lang="en-US"/>
              <a:t> </a:t>
            </a:r>
            <a:r>
              <a:rPr dirty="0" sz="2400" lang="en-US"/>
              <a:t>V</a:t>
            </a:r>
            <a:endParaRPr altLang="en-US" lang="zh-CN"/>
          </a:p>
          <a:p>
            <a:r>
              <a:rPr dirty="0" sz="2400" lang="en-US"/>
              <a:t>REGISTER NO AND NMID: </a:t>
            </a:r>
            <a:r>
              <a:rPr dirty="0" sz="2400" lang="en-US"/>
              <a:t>a</a:t>
            </a:r>
            <a:r>
              <a:rPr dirty="0" sz="2400" lang="en-US"/>
              <a:t>s</a:t>
            </a:r>
            <a:r>
              <a:rPr dirty="0" sz="2400" lang="en-US"/>
              <a:t>a</a:t>
            </a:r>
            <a:r>
              <a:rPr dirty="0" sz="2400" lang="en-US"/>
              <a:t>n</a:t>
            </a:r>
            <a:r>
              <a:rPr dirty="0" sz="2400" lang="en-US"/>
              <a:t>m</a:t>
            </a:r>
            <a:r>
              <a:rPr dirty="0" sz="2400" lang="en-US"/>
              <a:t>1</a:t>
            </a:r>
            <a:r>
              <a:rPr dirty="0" sz="2400" lang="en-US"/>
              <a:t>0</a:t>
            </a:r>
            <a:r>
              <a:rPr dirty="0" sz="2400" lang="en-US"/>
              <a:t>8</a:t>
            </a:r>
            <a:r>
              <a:rPr dirty="0" sz="2400" lang="en-US"/>
              <a:t>2</a:t>
            </a:r>
            <a:r>
              <a:rPr dirty="0" sz="2400" lang="en-US"/>
              <a:t>4</a:t>
            </a:r>
            <a:r>
              <a:rPr dirty="0" sz="2400" lang="en-US"/>
              <a:t>1</a:t>
            </a:r>
            <a:r>
              <a:rPr dirty="0" sz="2400" lang="en-US"/>
              <a:t>3</a:t>
            </a:r>
            <a:r>
              <a:rPr dirty="0" sz="2400" lang="en-US"/>
              <a:t>1</a:t>
            </a:r>
            <a:r>
              <a:rPr dirty="0" sz="2400" lang="en-US"/>
              <a:t>0</a:t>
            </a:r>
            <a:r>
              <a:rPr dirty="0" sz="2400" lang="en-US"/>
              <a:t>8</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0</a:t>
            </a:r>
            <a:r>
              <a:rPr dirty="0" sz="2400" lang="en-US"/>
              <a:t>3</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TER </a:t>
            </a:r>
            <a:r>
              <a:rPr dirty="0" sz="2400" lang="en-US"/>
              <a:t>SCIENCE </a:t>
            </a:r>
            <a:r>
              <a:rPr dirty="0" sz="2400" lang="en-US"/>
              <a:t>2</a:t>
            </a:r>
            <a:r>
              <a:rPr dirty="0" sz="2400" lang="en-US"/>
              <a:t> </a:t>
            </a:r>
            <a:r>
              <a:rPr dirty="0" sz="2400" lang="en-US"/>
              <a:t>Y</a:t>
            </a:r>
            <a:r>
              <a:rPr dirty="0" sz="2400" lang="en-US"/>
              <a:t>E</a:t>
            </a:r>
            <a:r>
              <a:rPr dirty="0" sz="2400" lang="en-US"/>
              <a:t>A</a:t>
            </a:r>
            <a:r>
              <a:rPr dirty="0" sz="2400" lang="en-US"/>
              <a:t>R </a:t>
            </a:r>
            <a:endParaRPr/>
          </a:p>
          <a:p>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T</a:t>
            </a:r>
            <a:r>
              <a:rPr dirty="0" sz="2400" lang="en-US"/>
              <a:t>K</a:t>
            </a:r>
            <a:r>
              <a:rPr dirty="0" sz="2400" lang="en-US"/>
              <a:t>G</a:t>
            </a:r>
            <a:r>
              <a:rPr dirty="0" sz="2400" lang="en-US"/>
              <a:t>A</a:t>
            </a:r>
            <a:r>
              <a:rPr dirty="0" sz="2400" lang="en-US"/>
              <a:t>C</a:t>
            </a:r>
            <a:r>
              <a:rPr dirty="0" sz="2400" lang="en-US"/>
              <a:t>/</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ERSITY</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93136" y="974343"/>
            <a:ext cx="11412682" cy="6123939"/>
          </a:xfrm>
          <a:prstGeom prst="rect"/>
        </p:spPr>
        <p:txBody>
          <a:bodyPr rtlCol="0" wrap="square">
            <a:spAutoFit/>
          </a:bodyPr>
          <a:p>
            <a:r>
              <a:rPr sz="1600" lang="en-IN">
                <a:solidFill>
                  <a:srgbClr val="000000"/>
                </a:solidFill>
              </a:rPr>
              <a:t>Results and screenshots in a digital portfolio showcase the outcome of your projects and demonstrate your skills and accomplishments. Here are some tips:
*Results:*
1. *Quantify your achievements*: Use metrics and statistics to demonstrate the impact of your work.
2. *Highlight successes*: Emphasize the positive outcomes and achievements of your projects.
3. *Explain your process*: Describe the steps you took to achieve the results.
*Screenshots:*
1. *Use high-quality images*: Ensure screenshots are clear and legible.
2. *Annotate screenshots*: Add annotations or captions to highlight key features or functionality.
3. *Showcase key features*: Use screenshots to demonstrate the most important aspects of your project.
*Best practices:*
1. *Use visuals*: Incorporate images, videos, or interactive elements to make your portfolio engaging.
2. *Contextualize results*: Provide context for your results, such as the problem you were trying to solve.
3. *Keep it concise*: Focus on the most important results and screenshots.
By showcasing your results and screenshots effectively, you can demonstrate your skills and accomplishments to potential employers or clients.
What kind of results and screenshots do you want to showcase in your digital portfolio?</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755331" y="1163955"/>
            <a:ext cx="11343408" cy="5158740"/>
          </a:xfrm>
          <a:prstGeom prst="rect"/>
        </p:spPr>
        <p:txBody>
          <a:bodyPr rtlCol="0" wrap="square">
            <a:spAutoFit/>
          </a:bodyPr>
          <a:p>
            <a:r>
              <a:rPr sz="1600" lang="en-IN">
                <a:solidFill>
                  <a:srgbClr val="000000"/>
                </a:solidFill>
              </a:rPr>
              <a:t>A conclusion in a digital portfolio can:
1. Summarize your key skills and experiences
2. Reiterate your personal brand and unique value proposition
3. Encourage visitors to contact you or explore further
4. Leave a lasting impression
Consider including:
1. A brief summary of your expertise
2. A call-to-action (CTA) to get in touch or learn more
3. Contact information or social media links
4. A final thought or reflection on your work
Keep your conclusion concise, clear, and engaging.
Example:
"Thank you for exploring my portfolio! I'm passionate about [field/industry]. Let's connect and discuss how I can bring value to your projects."
What do you want to convey in your digital portfolio's conclusion?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a</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v</a:t>
            </a:r>
            <a:r>
              <a:rPr dirty="0" lang="en-US">
                <a:latin typeface="Times New Roman" panose="02020603050405020304" pitchFamily="18" charset="0"/>
                <a:cs typeface="Times New Roman" panose="02020603050405020304" pitchFamily="18" charset="0"/>
              </a:rPr>
              <a:t>e</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m</a:t>
            </a:r>
            <a:r>
              <a:rPr dirty="0" lang="en-US">
                <a:latin typeface="Times New Roman" panose="02020603050405020304" pitchFamily="18" charset="0"/>
                <a:cs typeface="Times New Roman" panose="02020603050405020304" pitchFamily="18" charset="0"/>
              </a:rPr>
              <a:t>y</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p</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r</a:t>
            </a:r>
            <a:r>
              <a:rPr dirty="0" lang="en-US">
                <a:latin typeface="Times New Roman" panose="02020603050405020304" pitchFamily="18" charset="0"/>
                <a:cs typeface="Times New Roman" panose="02020603050405020304" pitchFamily="18" charset="0"/>
              </a:rPr>
              <a:t>t</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o</a:t>
            </a:r>
            <a:r>
              <a:rPr dirty="0" lang="en-US">
                <a:latin typeface="Times New Roman" panose="02020603050405020304" pitchFamily="18" charset="0"/>
                <a:cs typeface="Times New Roman" panose="02020603050405020304" pitchFamily="18" charset="0"/>
              </a:rPr>
              <a:t>l</a:t>
            </a:r>
            <a:r>
              <a:rPr dirty="0" lang="en-US">
                <a:latin typeface="Times New Roman" panose="02020603050405020304" pitchFamily="18" charset="0"/>
                <a:cs typeface="Times New Roman" panose="02020603050405020304" pitchFamily="18" charset="0"/>
              </a:rPr>
              <a:t>io </a:t>
            </a:r>
            <a:r>
              <a:rPr dirty="0" lang="en-US">
                <a:latin typeface="Times New Roman" panose="02020603050405020304" pitchFamily="18" charset="0"/>
                <a:cs typeface="Times New Roman" panose="02020603050405020304" pitchFamily="18" charset="0"/>
              </a:rPr>
              <a:t>u</a:t>
            </a:r>
            <a:r>
              <a:rPr dirty="0" lang="en-US">
                <a:latin typeface="Times New Roman" panose="02020603050405020304" pitchFamily="18" charset="0"/>
                <a:cs typeface="Times New Roman" panose="02020603050405020304" pitchFamily="18" charset="0"/>
              </a:rPr>
              <a:t>s</a:t>
            </a:r>
            <a:r>
              <a:rPr dirty="0" lang="en-US">
                <a:latin typeface="Times New Roman" panose="02020603050405020304" pitchFamily="18" charset="0"/>
                <a:cs typeface="Times New Roman" panose="02020603050405020304" pitchFamily="18" charset="0"/>
              </a:rPr>
              <a:t>i</a:t>
            </a:r>
            <a:r>
              <a:rPr dirty="0" lang="en-US">
                <a:latin typeface="Times New Roman" panose="02020603050405020304" pitchFamily="18" charset="0"/>
                <a:cs typeface="Times New Roman" panose="02020603050405020304" pitchFamily="18" charset="0"/>
              </a:rPr>
              <a:t>n</a:t>
            </a:r>
            <a:r>
              <a:rPr dirty="0" lang="en-US">
                <a:latin typeface="Times New Roman" panose="02020603050405020304" pitchFamily="18" charset="0"/>
                <a:cs typeface="Times New Roman" panose="02020603050405020304" pitchFamily="18" charset="0"/>
              </a:rPr>
              <a:t>g </a:t>
            </a:r>
            <a:r>
              <a:rPr dirty="0" lang="en-US">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W</a:t>
            </a:r>
            <a:r>
              <a:rPr dirty="0" lang="en-US">
                <a:latin typeface="Times New Roman" panose="02020603050405020304" pitchFamily="18" charset="0"/>
                <a:cs typeface="Times New Roman" panose="02020603050405020304" pitchFamily="18" charset="0"/>
              </a:rPr>
              <a:t>D</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sz="540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sz="540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sz="540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sz="540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sz="540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sz="540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sz="540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sz="540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sz="540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54308" y="1089661"/>
            <a:ext cx="9756442" cy="5577839"/>
          </a:xfrm>
          <a:prstGeom prst="rect"/>
        </p:spPr>
        <p:txBody>
          <a:bodyPr rtlCol="0" wrap="square">
            <a:spAutoFit/>
          </a:bodyPr>
          <a:p>
            <a:r>
              <a:rPr sz="2000" lang="en-IN">
                <a:solidFill>
                  <a:srgbClr val="000000"/>
                </a:solidFill>
              </a:rPr>
              <a:t>A problem statement in a digital portfolio is a clear and concise description of a challenge or issue that you've addressed through your project. It helps to:
1. Define the problem you solved
2. Explain the context and relevance
3. Highlight your skills and solutions
When crafting a problem statement, consider:
1. Be specific: Clearly define the problem
2. Be concise: Keep it brief
3. Focus on impact: Explain how your solution addressed the issue
Example:
"Many users struggle to track expenses effectively, leading to financial stress. I designed a personal finance app to simplify expense tracking and budgeting."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4" name=""/>
          <p:cNvSpPr txBox="1"/>
          <p:nvPr/>
        </p:nvSpPr>
        <p:spPr>
          <a:xfrm>
            <a:off x="676274" y="2010568"/>
            <a:ext cx="10546773" cy="4917439"/>
          </a:xfrm>
          <a:prstGeom prst="rect"/>
        </p:spPr>
        <p:txBody>
          <a:bodyPr rtlCol="0" wrap="square">
            <a:spAutoFit/>
          </a:bodyPr>
          <a:p>
            <a:r>
              <a:rPr sz="1600" lang="en-IN">
                <a:solidFill>
                  <a:srgbClr val="000000"/>
                </a:solidFill>
              </a:rPr>
              <a:t>A project overview in a digital portfolio provides a brief summary of your project, including:
1. Project goals and objectives
2. Target audience
3. Key features and functionalities
4. Design and development process
5. Outcomes and results
When creating a project overview, consider:
1. Keep it concise
2. Focus on key aspects
3. Use clear language
4. Include visuals (images, screenshots, videos)
Example:
*Project Title:* Personal Finance Tracker App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85776" y="1857375"/>
            <a:ext cx="11401196" cy="4422140"/>
          </a:xfrm>
          <a:prstGeom prst="rect"/>
        </p:spPr>
        <p:txBody>
          <a:bodyPr rtlCol="0" wrap="square">
            <a:spAutoFit/>
          </a:bodyPr>
          <a:p>
            <a:r>
              <a:rPr sz="1000" lang="en-IN">
                <a:solidFill>
                  <a:srgbClr val="000000"/>
                </a:solidFill>
              </a:rPr>
              <a:t>Tools and techniques in a digital portfolio refer to the software, platforms, and methods used to create, design, and showcase your work. Some common tools and techniques include:
*Design and Development Tools:*
1. Graphic design software (Adobe Creative Cloud, Sketch, Figma)
2. Web development frameworks (HTML, CSS, JavaScript, React, Angular)
3. Content management systems (WordPress, Wix, Squarespace)
*Portfolio Platforms:*
1. Website builders (Wix, Squarespace, WordPress)
2. Portfolio-specific platforms (Behance, Dribbble, Format)
3. Custom-built websites
*Techniques:*
1. User experience (UX) design
2. User interface (UI) design
3. Responsive web design
4. Interactive design
5. Visual design
*Other Tools:*
1. Project management tools (Trello, Asana, Jira)
2. Version control systems (Git, GitHub)
3. Collaboration tools (Slack, Teams)
When showcasing your tools and techniques in a digital portfolio, highlight your proficiency and creativity in using these tools to solve problems and create effective solutions.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rot="21560882">
            <a:off x="703694" y="1728229"/>
            <a:ext cx="10561619" cy="4879339"/>
          </a:xfrm>
          <a:prstGeom prst="rect"/>
        </p:spPr>
        <p:txBody>
          <a:bodyPr rtlCol="0" wrap="square">
            <a:spAutoFit/>
          </a:bodyPr>
          <a:p>
            <a:r>
              <a:rPr sz="1100" lang="en-IN">
                <a:solidFill>
                  <a:srgbClr val="000000"/>
                </a:solidFill>
              </a:rPr>
              <a:t>Tools and techniques in a digital portfolio refer to the software, platforms, and methods used to create, design, and showcase your work. Some common tools and techniques include:
*Design and Development Tools:*
1. Graphic design software (Adobe Creative Cloud, Sketch, Figma)
2. Web development frameworks (HTML, CSS, JavaScript, React, Angular)
3. Content management systems (WordPress, Wix, Squarespace)
*Portfolio Platforms:*
1. Website builders (Wix, Squarespace, WordPress)
2. Portfolio-specific platforms (Behance, Dribbble, Format)
3. Custom-built websites
*Techniques:*
1. User experience (UX) design
2. User interface (UI) design
3. Responsive web design
4. Interactive design
5. Visual design
*Other Tools:*
1. Project management tools (Trello, Asana, Jira)
2. Version control systems (Git, GitHub)
3. Collaboration tools (Slack, Teams)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300955" y="982340"/>
            <a:ext cx="11204863" cy="6758939"/>
          </a:xfrm>
          <a:prstGeom prst="rect"/>
        </p:spPr>
        <p:txBody>
          <a:bodyPr rtlCol="0" wrap="square">
            <a:spAutoFit/>
          </a:bodyPr>
          <a:p>
            <a:r>
              <a:rPr sz="1800" lang="en-IN">
                <a:solidFill>
                  <a:srgbClr val="000000"/>
                </a:solidFill>
              </a:rPr>
              <a:t>Portfolio design and layout in a digital portfolio refer to the visual arrangement and organization of your work, content, and information. A well-designed portfolio layout should:
1. Be easy to navigate
2. Showcase your work effectively
3. Reflect your personal brand
4. Engage your audience
Consider the following elements when designing your portfolio layout:
1. *Typography*: Choose fonts that are clear, readable, and consistent.
2. *Color scheme*: Select colors that reflect your brand and are visually appealing.
3. *Imagery*: Use high-quality images and graphics to showcase your work.
4. *Layout*: Organize your content in a logical and visually appealing way.
5. *Whitespace*: Use whitespace effectively to create a clean and uncluttered design.
Some popular portfolio design layouts include:
1. *Grid-based*: A grid-based layout can help you showcase multiple projects in a clean and organized way.
2. *Hero-image*: A hero-image layout features a prominent image or showcase piece at the top of the page.
3. *Minimalist*: A minimalist layout focuses on simplicity and whitespace to draw attention to your work.
When designing your portfolio, consider your target audience and the type of work you're showcasing.
What style or layout are you envisioning for your digital portfolio?</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9" name=""/>
          <p:cNvSpPr txBox="1"/>
          <p:nvPr/>
        </p:nvSpPr>
        <p:spPr>
          <a:xfrm>
            <a:off x="251114" y="1524675"/>
            <a:ext cx="11689772" cy="4765041"/>
          </a:xfrm>
          <a:prstGeom prst="rect"/>
        </p:spPr>
        <p:txBody>
          <a:bodyPr rtlCol="0" wrap="square">
            <a:spAutoFit/>
          </a:bodyPr>
          <a:p>
            <a:r>
              <a:rPr sz="1400" lang="en-IN">
                <a:solidFill>
                  <a:srgbClr val="000000"/>
                </a:solidFill>
              </a:rPr>
              <a:t>Features and functionality in a digital portfolio can include:
*Features:*
1. Project showcases with images, videos, or interactive demos
2. Filtering or categorization for easy navigation
3. Contact forms or email integration
4. Social media links
5. Blog or news section for updates
6. Case studies or detailed project descriptions
*Functionality:*
1. Responsive design for mobile and tablet compatibility
2. Easy navigation and search functionality
3. Interactive elements like animations or scrolling effects
4. Content management system (CMS) for easy updates
5. SEO optimization for better visibility
These features and functionalities can enhance user experience, showcase your work effectively, and demonstrate your skills to potential employers or clients.
Do you have any specific requirements or ideas for your digital portfolio's features and functionality?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2025-08-28T07:03:14Z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e887b79e3f8e44839a917aecae23ee55</vt:lpwstr>
  </property>
</Properties>
</file>