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2" d="100"/>
          <a:sy n="7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623446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07085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118047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17903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54300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36287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953931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4736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17574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958436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679768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63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8264839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6387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803513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011468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588331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67053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79062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93730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46089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15353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072567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08515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968949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007843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 REGISTER NO AND NMID: asunm126212400641 DEPARTMENT: BCA 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ABITHA V</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222402083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Y</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946053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4" name="图片"/>
          <p:cNvPicPr>
            <a:picLocks noChangeAspect="1"/>
          </p:cNvPicPr>
          <p:nvPr/>
        </p:nvPicPr>
        <p:blipFill>
          <a:blip r:embed="rId2" cstate="print"/>
          <a:stretch>
            <a:fillRect/>
          </a:stretch>
        </p:blipFill>
        <p:spPr>
          <a:xfrm rot="0">
            <a:off x="3360041" y="4148989"/>
            <a:ext cx="5183921" cy="2447963"/>
          </a:xfrm>
          <a:prstGeom prst="rect"/>
          <a:noFill/>
          <a:ln w="12700" cmpd="sng" cap="flat">
            <a:noFill/>
            <a:prstDash val="solid"/>
            <a:miter/>
          </a:ln>
        </p:spPr>
      </p:pic>
    </p:spTree>
    <p:extLst>
      <p:ext uri="{BB962C8B-B14F-4D97-AF65-F5344CB8AC3E}">
        <p14:creationId xmlns:p14="http://schemas.microsoft.com/office/powerpoint/2010/main" val="4259103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69218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184035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91696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3048000" y="2967335"/>
            <a:ext cx="60960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454780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59907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048000" y="185934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601270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7100659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矩形"/>
          <p:cNvSpPr>
            <a:spLocks/>
          </p:cNvSpPr>
          <p:nvPr/>
        </p:nvSpPr>
        <p:spPr>
          <a:xfrm rot="0">
            <a:off x="739774" y="1973579"/>
            <a:ext cx="78911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Header – Name, role, and tagline.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 About – Short intro about yourself.</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 Projects – Showcase best work with images &amp; brief notes.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4. Skills – Highlight key abilities.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5. Contact – Easy way to connect.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851448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812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3048000" y="1859340"/>
            <a:ext cx="6096000"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36668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2025-09-09T05:33:16Z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bcff9076e97a46548e474475708e32f2</vt:lpwstr>
  </property>
</Properties>
</file>