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75" r:id="rId7"/>
    <p:sldId id="278" r:id="rId8"/>
    <p:sldId id="277" r:id="rId9"/>
    <p:sldId id="279" r:id="rId10"/>
    <p:sldId id="261" r:id="rId11"/>
    <p:sldId id="280" r:id="rId12"/>
    <p:sldId id="281" r:id="rId13"/>
    <p:sldId id="282" r:id="rId14"/>
    <p:sldId id="283" r:id="rId15"/>
    <p:sldId id="284" r:id="rId16"/>
    <p:sldId id="262" r:id="rId17"/>
    <p:sldId id="285" r:id="rId18"/>
    <p:sldId id="263" r:id="rId19"/>
    <p:sldId id="264" r:id="rId20"/>
    <p:sldId id="286" r:id="rId21"/>
    <p:sldId id="287" r:id="rId22"/>
    <p:sldId id="288" r:id="rId23"/>
    <p:sldId id="266" r:id="rId24"/>
    <p:sldId id="267" r:id="rId25"/>
    <p:sldId id="268" r:id="rId26"/>
    <p:sldId id="269" r:id="rId27"/>
    <p:sldId id="289" r:id="rId28"/>
    <p:sldId id="290" r:id="rId29"/>
    <p:sldId id="272" r:id="rId30"/>
    <p:sldId id="273" r:id="rId31"/>
  </p:sldIdLst>
  <p:sldSz cx="9144000" cy="5143500" type="screen16x9"/>
  <p:notesSz cx="6858000" cy="9144000"/>
  <p:embeddedFontLst>
    <p:embeddedFont>
      <p:font typeface="Alfa Slab One" panose="020B0604020202020204" charset="0"/>
      <p:regular r:id="rId33"/>
    </p:embeddedFont>
    <p:embeddedFont>
      <p:font typeface="Consolas" panose="020B0609020204030204" pitchFamily="49" charset="0"/>
      <p:regular r:id="rId34"/>
      <p:bold r:id="rId35"/>
      <p:italic r:id="rId36"/>
      <p:boldItalic r:id="rId37"/>
    </p:embeddedFont>
    <p:embeddedFont>
      <p:font typeface="Proxima Nova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96" y="1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83ec03d4f8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83ec03d4f8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Get the form design from the phpmyadmin or from SRS document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83ec03d4f8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83ec03d4f8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83ec03d4f8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83ec03d4f8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3ec03d4f8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83ec03d4f8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Form and database worked with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3ec03d4f8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3ec03d4f8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how attained the solution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83ec03d4f8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83ec03d4f8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how attained the solution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3ec03d4f8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83ec03d4f8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83ec03d4f8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83ec03d4f8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3ec03d4f8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3ec03d4f8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how attained the solution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9351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83ec03d4f8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83ec03d4f8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how attained the solution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83ec03d4f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83ec03d4f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-Add team details with name and qualification,e-mail,phone no and place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83ec03d4f8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83ec03d4f8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83ec03d4f8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83ec03d4f8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database design from the phpmyadmin or from SRS document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f0843a78db6ac5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7f0843a78db6ac5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7f0843a78db6ac5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7f0843a78db6ac5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7f0843a78db6ac5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7f0843a78db6ac5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7249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f0843a78db6ac5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7f0843a78db6ac5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124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f0843a78db6ac5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7f0843a78db6ac5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000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f0843a78db6ac5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7f0843a78db6ac5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602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 descr="A picture containing logo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765369" y="33630"/>
            <a:ext cx="1338860" cy="47714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INFO MANAGEMENT</a:t>
            </a:r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dirty="0">
                <a:solidFill>
                  <a:srgbClr val="000000"/>
                </a:solidFill>
              </a:rPr>
              <a:t>BIO DATA MANAGEMENT SYSTEM </a:t>
            </a:r>
            <a:endParaRPr sz="4100" dirty="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</a:rPr>
              <a:t>by php</a:t>
            </a:r>
            <a:endParaRPr sz="1600"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1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311700" y="384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Form Design – User Details</a:t>
            </a:r>
            <a:endParaRPr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270933" y="1152475"/>
            <a:ext cx="853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User Details: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B8337C-290B-A0F5-8637-F68814530F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19" t="50000" r="2941" b="16755"/>
          <a:stretch/>
        </p:blipFill>
        <p:spPr>
          <a:xfrm>
            <a:off x="547087" y="2224617"/>
            <a:ext cx="8049826" cy="185631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545B-6474-6A2E-54C8-D22044B3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 Design – Basic Details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BE565-0BB5-A95D-C88E-D2C7B736CD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Details: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1ACF2-9433-D95E-B290-1A5363DEDC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85" t="50000" r="2593" b="3748"/>
          <a:stretch/>
        </p:blipFill>
        <p:spPr>
          <a:xfrm>
            <a:off x="704831" y="1945217"/>
            <a:ext cx="7734337" cy="243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54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20AA-17A1-4ACB-DA8E-48C63BDA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 Design - Education Details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9DECC-6A26-ABDF-F72A-24A31BC975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Education Details: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ED1777-37E5-B6A9-397A-84A0F2EDFF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99" t="50000" r="2686" b="17504"/>
          <a:stretch/>
        </p:blipFill>
        <p:spPr>
          <a:xfrm>
            <a:off x="507999" y="2165350"/>
            <a:ext cx="7990551" cy="176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0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751C0-64CE-FEC9-6A62-E20CE524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 Design – Experience Setting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91796-FC72-DF35-BDBD-172EFDD2D4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Experience Setting: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E3A3A-0688-8B3E-5FF1-A3B6BF9CA0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08" t="50000" r="2222" b="18034"/>
          <a:stretch/>
        </p:blipFill>
        <p:spPr>
          <a:xfrm>
            <a:off x="380999" y="2093383"/>
            <a:ext cx="8515098" cy="183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32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E54B-5337-D109-F215-78B96798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 Design – Technology known setting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20A1D-A04A-FD0E-7FA8-57028D5A1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Technology known setting: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6EBD3D-7399-9384-3210-0476E283A9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33" t="50000" r="1759" b="18210"/>
          <a:stretch/>
        </p:blipFill>
        <p:spPr>
          <a:xfrm>
            <a:off x="456063" y="2156883"/>
            <a:ext cx="8231874" cy="177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54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F17B-5F76-3738-F063-B7F351087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 Design – Personal detail setting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A7609-2998-6A1D-0694-19392155A4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Personal detail setting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305577-9A47-85B0-22EA-C90D21FB5D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85" t="50000" r="1852" b="18739"/>
          <a:stretch/>
        </p:blipFill>
        <p:spPr>
          <a:xfrm>
            <a:off x="545008" y="2173816"/>
            <a:ext cx="8053984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32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265500" y="2286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Sample Source code</a:t>
            </a:r>
            <a:endParaRPr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E04E80A-4C31-4ADD-66C6-CC7C10863C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IN" dirty="0"/>
              <a:t>Install via </a:t>
            </a:r>
            <a:r>
              <a:rPr lang="en-IN" dirty="0" err="1"/>
              <a:t>npm</a:t>
            </a:r>
            <a:r>
              <a:rPr lang="en-IN" dirty="0"/>
              <a:t> :</a:t>
            </a:r>
          </a:p>
          <a:p>
            <a:pPr algn="l"/>
            <a:endParaRPr lang="en-IN" dirty="0">
              <a:highlight>
                <a:srgbClr val="C0C0C0"/>
              </a:highlight>
            </a:endParaRPr>
          </a:p>
          <a:p>
            <a:r>
              <a:rPr lang="en-IN" dirty="0" err="1">
                <a:highlight>
                  <a:srgbClr val="C0C0C0"/>
                </a:highlight>
              </a:rPr>
              <a:t>npm</a:t>
            </a:r>
            <a:r>
              <a:rPr lang="en-IN" dirty="0">
                <a:highlight>
                  <a:srgbClr val="C0C0C0"/>
                </a:highlight>
              </a:rPr>
              <a:t> </a:t>
            </a:r>
            <a:r>
              <a:rPr lang="en-IN" dirty="0" err="1">
                <a:highlight>
                  <a:srgbClr val="C0C0C0"/>
                </a:highlight>
              </a:rPr>
              <a:t>i</a:t>
            </a:r>
            <a:r>
              <a:rPr lang="en-IN" dirty="0">
                <a:highlight>
                  <a:srgbClr val="C0C0C0"/>
                </a:highlight>
              </a:rPr>
              <a:t> startbootstrap-sb-admin-2</a:t>
            </a:r>
            <a:endParaRPr lang="en-IN" dirty="0"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2"/>
          </p:nvPr>
        </p:nvSpPr>
        <p:spPr>
          <a:xfrm>
            <a:off x="4939500" y="321733"/>
            <a:ext cx="3837000" cy="40975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IN" dirty="0"/>
              <a:t>The source code is taken from the </a:t>
            </a:r>
            <a:r>
              <a:rPr lang="en-IN" dirty="0" err="1"/>
              <a:t>getbootstrap</a:t>
            </a:r>
            <a:r>
              <a:rPr lang="en-IN" dirty="0"/>
              <a:t> website.</a:t>
            </a:r>
            <a:endParaRPr lang="en-IN" b="0" i="0" dirty="0">
              <a:solidFill>
                <a:srgbClr val="C9D1D9"/>
              </a:solidFill>
              <a:effectLst/>
              <a:latin typeface="ui-monospace"/>
            </a:endParaRPr>
          </a:p>
          <a:p>
            <a:pPr marL="285750" indent="-285750">
              <a:spcAft>
                <a:spcPts val="1200"/>
              </a:spcAft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1B6CED-4221-0262-D0F9-90BF2CAEDB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33" t="13183" r="49563" b="5699"/>
          <a:stretch/>
        </p:blipFill>
        <p:spPr>
          <a:xfrm>
            <a:off x="5029200" y="1379526"/>
            <a:ext cx="3747300" cy="351113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2560B9-A8A3-6435-4CE1-D661AE096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Sample Source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3BCEDB-1C9E-B28A-6BC2-A6D4AE6FD7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Insert Queries :</a:t>
            </a:r>
          </a:p>
          <a:p>
            <a:pPr marL="139700" indent="0">
              <a:buNone/>
            </a:pP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pPr marL="139700" indent="0"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INSERT INTO ‘sample name’( ) VALUES ( );</a:t>
            </a:r>
            <a:endParaRPr lang="en-IN" dirty="0">
              <a:solidFill>
                <a:schemeClr val="accent4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ACBD85-B371-C392-A795-949B62C8DCA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Delete Queries:</a:t>
            </a:r>
          </a:p>
          <a:p>
            <a:pPr marL="139700" indent="0">
              <a:buNone/>
            </a:pPr>
            <a:endParaRPr lang="en-IN" dirty="0"/>
          </a:p>
          <a:p>
            <a:pPr marL="139700" indent="0">
              <a:buNone/>
            </a:pPr>
            <a:r>
              <a:rPr lang="en-IN" dirty="0"/>
              <a:t>DELETE FROM </a:t>
            </a:r>
            <a:r>
              <a:rPr lang="en-IN" dirty="0" err="1"/>
              <a:t>sample_name</a:t>
            </a:r>
            <a:r>
              <a:rPr lang="en-IN" dirty="0"/>
              <a:t> WHERE id=‘$id’”;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CE639A-471E-7664-360E-A35D293C2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0" t="34744" r="48704" b="31393"/>
          <a:stretch/>
        </p:blipFill>
        <p:spPr>
          <a:xfrm>
            <a:off x="389717" y="2850092"/>
            <a:ext cx="3843866" cy="1625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52F4E8-8E64-C72B-30FB-A7242C519B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88" t="31702" r="49075" b="24735"/>
          <a:stretch/>
        </p:blipFill>
        <p:spPr>
          <a:xfrm>
            <a:off x="4910417" y="2384425"/>
            <a:ext cx="3843866" cy="20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44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2702175" y="2285400"/>
            <a:ext cx="411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 -1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Forms &amp; Database Design</a:t>
            </a:r>
            <a:endParaRPr dirty="0"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IN" dirty="0"/>
              <a:t>The database design is taken from the bootstrap template.</a:t>
            </a:r>
          </a:p>
          <a:p>
            <a:pPr marL="285750" indent="-285750">
              <a:spcAft>
                <a:spcPts val="1200"/>
              </a:spcAft>
            </a:pPr>
            <a:r>
              <a:rPr lang="en-IN" dirty="0"/>
              <a:t>We modified those design, according to the need of the user.</a:t>
            </a:r>
          </a:p>
          <a:p>
            <a:pPr marL="285750" indent="-285750">
              <a:spcAft>
                <a:spcPts val="1200"/>
              </a:spcAft>
            </a:pPr>
            <a:r>
              <a:rPr lang="en-IN" dirty="0"/>
              <a:t>There are six types of forms presented. Namely: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IN" dirty="0"/>
              <a:t>		- User details		- Experience settings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IN" dirty="0"/>
              <a:t>		- Basic details		- Technology known setting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IN" dirty="0"/>
              <a:t>		- Education details	- Personal setting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PHOENIX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793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LEADER : </a:t>
            </a: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Suganya R</a:t>
            </a: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MEMBERS :</a:t>
            </a: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Renuka S</a:t>
            </a: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Abith Jeri Vinith J</a:t>
            </a: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Sabinlal R L</a:t>
            </a: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1D30-47CC-AA98-D151-C43B5956C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Form Design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195B1-96D8-E838-A415-42B450496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D77FCD-4691-949A-74E6-2A22FA4B3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67" b="12688"/>
          <a:stretch/>
        </p:blipFill>
        <p:spPr>
          <a:xfrm>
            <a:off x="642137" y="1273175"/>
            <a:ext cx="7859725" cy="317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83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EB77D-049A-0F91-2E64-B443E0EF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Database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321A1-C91A-CDFF-8172-65D4951BA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0C0FC-2370-B25E-A946-14F52ABDF4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1" t="9832" r="1666" b="20435"/>
          <a:stretch/>
        </p:blipFill>
        <p:spPr>
          <a:xfrm>
            <a:off x="474133" y="1323035"/>
            <a:ext cx="8195734" cy="307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05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614B-ECFA-F03A-3F49-F791C6DF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00" y="304800"/>
            <a:ext cx="4045200" cy="795867"/>
          </a:xfrm>
        </p:spPr>
        <p:txBody>
          <a:bodyPr/>
          <a:lstStyle/>
          <a:p>
            <a:r>
              <a:rPr lang="en-IN" dirty="0"/>
              <a:t>Problem faced: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D596C-FCE8-5660-12EE-5E0882C03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1270000"/>
            <a:ext cx="4045200" cy="3056625"/>
          </a:xfrm>
        </p:spPr>
        <p:txBody>
          <a:bodyPr/>
          <a:lstStyle/>
          <a:p>
            <a:pPr marL="400050" indent="-285750" algn="l">
              <a:buFont typeface="Wingdings" panose="05000000000000000000" pitchFamily="2" charset="2"/>
              <a:buChar char="§"/>
            </a:pPr>
            <a:r>
              <a:rPr lang="en-IN" dirty="0"/>
              <a:t>When we work on the “delete operation” we faced an error.</a:t>
            </a:r>
          </a:p>
          <a:p>
            <a:pPr marL="400050" indent="-285750" algn="l">
              <a:buFont typeface="Wingdings" panose="05000000000000000000" pitchFamily="2" charset="2"/>
              <a:buChar char="§"/>
            </a:pPr>
            <a:endParaRPr lang="en-IN" dirty="0"/>
          </a:p>
          <a:p>
            <a:pPr marL="400050" indent="-285750" algn="l">
              <a:buFont typeface="Wingdings" panose="05000000000000000000" pitchFamily="2" charset="2"/>
              <a:buChar char="§"/>
            </a:pPr>
            <a:r>
              <a:rPr lang="en-IN" dirty="0"/>
              <a:t>The error was when we tried to delete a data from the server, it just remains same without deleting the data from server.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AF688-D876-5FE2-36B8-8FD18D1164D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785DC6-2327-7581-1DDA-E45C77034E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38" t="13444" r="50000" b="11514"/>
          <a:stretch/>
        </p:blipFill>
        <p:spPr>
          <a:xfrm>
            <a:off x="4939500" y="724200"/>
            <a:ext cx="4030963" cy="378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08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265500" y="194733"/>
            <a:ext cx="4045200" cy="2732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to the problem</a:t>
            </a:r>
            <a:endParaRPr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69BB9E79-2339-7DFF-C5BC-9C70CA259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1593859"/>
            <a:ext cx="4045200" cy="2732766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IN" dirty="0"/>
              <a:t>The error was founded in the delete query.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IN" dirty="0"/>
          </a:p>
          <a:p>
            <a:pPr algn="l">
              <a:buFont typeface="Wingdings" panose="05000000000000000000" pitchFamily="2" charset="2"/>
              <a:buChar char="§"/>
            </a:pPr>
            <a:r>
              <a:rPr lang="en-IN" dirty="0"/>
              <a:t>We fixed the bug by inserting “id” in the delete query.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IN" dirty="0"/>
          </a:p>
          <a:p>
            <a:pPr algn="l">
              <a:buFont typeface="Wingdings" panose="05000000000000000000" pitchFamily="2" charset="2"/>
              <a:buChar char="§"/>
            </a:pPr>
            <a:r>
              <a:rPr lang="en-IN" dirty="0"/>
              <a:t>DELETE FROM sample WHERE id=‘$id’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00A98-1BD9-F5F7-A89D-A86AFAF6A99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F73EB-EE82-2E1F-9994-710715257E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49" t="54277" r="51296" b="18915"/>
          <a:stretch/>
        </p:blipFill>
        <p:spPr>
          <a:xfrm>
            <a:off x="4939500" y="1145126"/>
            <a:ext cx="3837000" cy="273276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Source code</a:t>
            </a:r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1DA3B6-ADD0-9F41-95FC-06C9D60F0F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26" t="46517" r="49351" b="12390"/>
          <a:stretch/>
        </p:blipFill>
        <p:spPr>
          <a:xfrm>
            <a:off x="311701" y="1152475"/>
            <a:ext cx="8519032" cy="341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2702175" y="2285400"/>
            <a:ext cx="411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 -2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Form Design</a:t>
            </a:r>
            <a:endParaRPr dirty="0"/>
          </a:p>
        </p:txBody>
      </p:sp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2B8373-07BB-3BA2-248F-44D34022D4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185" r="1666" b="11156"/>
          <a:stretch/>
        </p:blipFill>
        <p:spPr>
          <a:xfrm>
            <a:off x="249767" y="1152475"/>
            <a:ext cx="8644466" cy="36303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614B-ECFA-F03A-3F49-F791C6DF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00" y="304800"/>
            <a:ext cx="4045200" cy="795867"/>
          </a:xfrm>
        </p:spPr>
        <p:txBody>
          <a:bodyPr/>
          <a:lstStyle/>
          <a:p>
            <a:r>
              <a:rPr lang="en-IN" dirty="0"/>
              <a:t>Problem faced: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D596C-FCE8-5660-12EE-5E0882C03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1270000"/>
            <a:ext cx="4045200" cy="3056625"/>
          </a:xfrm>
        </p:spPr>
        <p:txBody>
          <a:bodyPr/>
          <a:lstStyle/>
          <a:p>
            <a:pPr marL="400050" indent="-285750" algn="l">
              <a:buFont typeface="Wingdings" panose="05000000000000000000" pitchFamily="2" charset="2"/>
              <a:buChar char="§"/>
            </a:pPr>
            <a:endParaRPr lang="en-IN" dirty="0"/>
          </a:p>
          <a:p>
            <a:pPr marL="400050" indent="-285750" algn="l">
              <a:buFont typeface="Wingdings" panose="05000000000000000000" pitchFamily="2" charset="2"/>
              <a:buChar char="§"/>
            </a:pPr>
            <a:endParaRPr lang="en-IN" dirty="0"/>
          </a:p>
          <a:p>
            <a:pPr marL="400050" indent="-285750" algn="l">
              <a:buFont typeface="Wingdings" panose="05000000000000000000" pitchFamily="2" charset="2"/>
              <a:buChar char="§"/>
            </a:pPr>
            <a:endParaRPr lang="en-IN" dirty="0"/>
          </a:p>
          <a:p>
            <a:pPr marL="400050" indent="-285750" algn="l">
              <a:buFont typeface="Wingdings" panose="05000000000000000000" pitchFamily="2" charset="2"/>
              <a:buChar char="§"/>
            </a:pPr>
            <a:r>
              <a:rPr lang="en-IN" dirty="0"/>
              <a:t>When we do location path on our page, it works finely but after completing the operation it just redirects to the first page.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AF688-D876-5FE2-36B8-8FD18D1164D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B69878-5570-611A-4730-710F9121F8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40" t="13444" r="45982" b="6922"/>
          <a:stretch/>
        </p:blipFill>
        <p:spPr>
          <a:xfrm>
            <a:off x="4765016" y="660320"/>
            <a:ext cx="4185967" cy="393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34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265500" y="194733"/>
            <a:ext cx="4045200" cy="2732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to the problem</a:t>
            </a:r>
            <a:endParaRPr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69BB9E79-2339-7DFF-C5BC-9C70CA259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1593859"/>
            <a:ext cx="4045200" cy="2935808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IN" dirty="0"/>
              <a:t>The error was founded in the location path bottom line.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IN" dirty="0"/>
          </a:p>
          <a:p>
            <a:pPr algn="l">
              <a:buFont typeface="Wingdings" panose="05000000000000000000" pitchFamily="2" charset="2"/>
              <a:buChar char="§"/>
            </a:pPr>
            <a:r>
              <a:rPr lang="en-IN" dirty="0"/>
              <a:t>We fixed the bug by inserting the specific location at the bottom the query.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education_details.php?action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delete&amp;id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00A98-1BD9-F5F7-A89D-A86AFAF6A99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F73EB-EE82-2E1F-9994-710715257E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49" t="54277" r="51296" b="18915"/>
          <a:stretch/>
        </p:blipFill>
        <p:spPr>
          <a:xfrm>
            <a:off x="4939500" y="724200"/>
            <a:ext cx="3837000" cy="369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20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Source code</a:t>
            </a:r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9D046-20B7-A710-A91C-45FF406494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56" t="11949" r="13981" b="13510"/>
          <a:stretch/>
        </p:blipFill>
        <p:spPr>
          <a:xfrm>
            <a:off x="311700" y="1152475"/>
            <a:ext cx="8520600" cy="37580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05550"/>
            <a:ext cx="8520600" cy="35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/>
              <a:t>.</a:t>
            </a:r>
            <a:endParaRPr dirty="0"/>
          </a:p>
        </p:txBody>
      </p:sp>
      <p:sp>
        <p:nvSpPr>
          <p:cNvPr id="71" name="Google Shape;71;p15"/>
          <p:cNvSpPr/>
          <p:nvPr/>
        </p:nvSpPr>
        <p:spPr>
          <a:xfrm>
            <a:off x="3721475" y="2443838"/>
            <a:ext cx="1444800" cy="892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CRUD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1089200" y="1601775"/>
            <a:ext cx="1391700" cy="6657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User Details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3721475" y="1202700"/>
            <a:ext cx="1444800" cy="6657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Basic Details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6557950" y="1648975"/>
            <a:ext cx="1656600" cy="7338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 Details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6376400" y="3456800"/>
            <a:ext cx="1921200" cy="6657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Experience Details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922800" y="3002925"/>
            <a:ext cx="1739700" cy="7338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Personal details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3540125" y="3736725"/>
            <a:ext cx="1807500" cy="6276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Technology known</a:t>
            </a:r>
            <a:endParaRPr/>
          </a:p>
        </p:txBody>
      </p:sp>
      <p:cxnSp>
        <p:nvCxnSpPr>
          <p:cNvPr id="78" name="Google Shape;78;p15"/>
          <p:cNvCxnSpPr>
            <a:stCxn id="71" idx="0"/>
            <a:endCxn id="73" idx="2"/>
          </p:cNvCxnSpPr>
          <p:nvPr/>
        </p:nvCxnSpPr>
        <p:spPr>
          <a:xfrm rot="10800000">
            <a:off x="4443875" y="1868438"/>
            <a:ext cx="0" cy="57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5"/>
          <p:cNvCxnSpPr>
            <a:stCxn id="71" idx="7"/>
            <a:endCxn id="74" idx="1"/>
          </p:cNvCxnSpPr>
          <p:nvPr/>
        </p:nvCxnSpPr>
        <p:spPr>
          <a:xfrm rot="10800000" flipH="1">
            <a:off x="4954689" y="2015941"/>
            <a:ext cx="1603200" cy="55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" name="Google Shape;80;p15"/>
          <p:cNvCxnSpPr>
            <a:stCxn id="71" idx="5"/>
            <a:endCxn id="75" idx="1"/>
          </p:cNvCxnSpPr>
          <p:nvPr/>
        </p:nvCxnSpPr>
        <p:spPr>
          <a:xfrm>
            <a:off x="4954689" y="3205634"/>
            <a:ext cx="1421700" cy="58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81;p15"/>
          <p:cNvCxnSpPr>
            <a:stCxn id="71" idx="4"/>
            <a:endCxn id="77" idx="0"/>
          </p:cNvCxnSpPr>
          <p:nvPr/>
        </p:nvCxnSpPr>
        <p:spPr>
          <a:xfrm>
            <a:off x="4443875" y="3336338"/>
            <a:ext cx="0" cy="40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" name="Google Shape;82;p15"/>
          <p:cNvCxnSpPr>
            <a:stCxn id="71" idx="2"/>
            <a:endCxn id="76" idx="3"/>
          </p:cNvCxnSpPr>
          <p:nvPr/>
        </p:nvCxnSpPr>
        <p:spPr>
          <a:xfrm flipH="1">
            <a:off x="2662475" y="2890088"/>
            <a:ext cx="1059000" cy="4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5"/>
          <p:cNvCxnSpPr>
            <a:stCxn id="71" idx="1"/>
            <a:endCxn id="72" idx="3"/>
          </p:cNvCxnSpPr>
          <p:nvPr/>
        </p:nvCxnSpPr>
        <p:spPr>
          <a:xfrm rot="10800000">
            <a:off x="2480761" y="1934641"/>
            <a:ext cx="1452300" cy="6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3399500" y="2364325"/>
            <a:ext cx="237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r>
              <a:rPr lang="en" dirty="0"/>
              <a:t>      </a:t>
            </a:r>
            <a:r>
              <a:rPr lang="en" sz="1050" dirty="0"/>
              <a:t>TEAM PHOENIX</a:t>
            </a:r>
            <a:br>
              <a:rPr lang="en" dirty="0"/>
            </a:br>
            <a:r>
              <a:rPr lang="en" dirty="0"/>
              <a:t>		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 - User Details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/>
              <a:t>.</a:t>
            </a:r>
            <a:endParaRPr dirty="0"/>
          </a:p>
        </p:txBody>
      </p:sp>
      <p:sp>
        <p:nvSpPr>
          <p:cNvPr id="90" name="Google Shape;90;p16"/>
          <p:cNvSpPr/>
          <p:nvPr/>
        </p:nvSpPr>
        <p:spPr>
          <a:xfrm>
            <a:off x="402450" y="2422025"/>
            <a:ext cx="1641300" cy="650400"/>
          </a:xfrm>
          <a:prstGeom prst="diamond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CRUD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2443150" y="2460875"/>
            <a:ext cx="1694400" cy="572700"/>
          </a:xfrm>
          <a:prstGeom prst="ellipse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Details</a:t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5196450" y="1694350"/>
            <a:ext cx="2246400" cy="4236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5196450" y="2422025"/>
            <a:ext cx="2246400" cy="4236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Name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5196450" y="3108800"/>
            <a:ext cx="2246400" cy="423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</a:t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5196450" y="3865175"/>
            <a:ext cx="2246400" cy="4614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</a:t>
            </a:r>
            <a:endParaRPr/>
          </a:p>
        </p:txBody>
      </p:sp>
      <p:cxnSp>
        <p:nvCxnSpPr>
          <p:cNvPr id="96" name="Google Shape;96;p16"/>
          <p:cNvCxnSpPr>
            <a:stCxn id="90" idx="3"/>
            <a:endCxn id="91" idx="2"/>
          </p:cNvCxnSpPr>
          <p:nvPr/>
        </p:nvCxnSpPr>
        <p:spPr>
          <a:xfrm>
            <a:off x="2043750" y="2747225"/>
            <a:ext cx="3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6"/>
          <p:cNvCxnSpPr>
            <a:stCxn id="91" idx="7"/>
            <a:endCxn id="92" idx="1"/>
          </p:cNvCxnSpPr>
          <p:nvPr/>
        </p:nvCxnSpPr>
        <p:spPr>
          <a:xfrm rot="10800000" flipH="1">
            <a:off x="3889411" y="1906045"/>
            <a:ext cx="1307100" cy="63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6"/>
          <p:cNvCxnSpPr>
            <a:stCxn id="91" idx="6"/>
            <a:endCxn id="93" idx="1"/>
          </p:cNvCxnSpPr>
          <p:nvPr/>
        </p:nvCxnSpPr>
        <p:spPr>
          <a:xfrm rot="10800000" flipH="1">
            <a:off x="4137550" y="2633825"/>
            <a:ext cx="1059000" cy="11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99;p16"/>
          <p:cNvCxnSpPr>
            <a:stCxn id="91" idx="5"/>
            <a:endCxn id="94" idx="1"/>
          </p:cNvCxnSpPr>
          <p:nvPr/>
        </p:nvCxnSpPr>
        <p:spPr>
          <a:xfrm>
            <a:off x="3889411" y="2949705"/>
            <a:ext cx="1307100" cy="37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" name="Google Shape;100;p16"/>
          <p:cNvCxnSpPr>
            <a:stCxn id="91" idx="4"/>
            <a:endCxn id="95" idx="1"/>
          </p:cNvCxnSpPr>
          <p:nvPr/>
        </p:nvCxnSpPr>
        <p:spPr>
          <a:xfrm>
            <a:off x="3290350" y="3033575"/>
            <a:ext cx="1906200" cy="10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 - Basic Details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/>
              <a:t>.</a:t>
            </a:r>
            <a:endParaRPr dirty="0"/>
          </a:p>
        </p:txBody>
      </p:sp>
      <p:sp>
        <p:nvSpPr>
          <p:cNvPr id="107" name="Google Shape;107;p17"/>
          <p:cNvSpPr/>
          <p:nvPr/>
        </p:nvSpPr>
        <p:spPr>
          <a:xfrm>
            <a:off x="402450" y="2422025"/>
            <a:ext cx="1641300" cy="650400"/>
          </a:xfrm>
          <a:prstGeom prst="diamond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CRUD</a:t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2443150" y="2460875"/>
            <a:ext cx="1845600" cy="572700"/>
          </a:xfrm>
          <a:prstGeom prst="ellipse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Basic Details</a:t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4462750" y="1237687"/>
            <a:ext cx="2246400" cy="3510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code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4681252" y="1670980"/>
            <a:ext cx="2246400" cy="3351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5124550" y="2126016"/>
            <a:ext cx="2246400" cy="2922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5202868" y="2581635"/>
            <a:ext cx="2246400" cy="2922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</a:t>
            </a:r>
            <a:endParaRPr/>
          </a:p>
        </p:txBody>
      </p:sp>
      <p:cxnSp>
        <p:nvCxnSpPr>
          <p:cNvPr id="113" name="Google Shape;113;p17"/>
          <p:cNvCxnSpPr>
            <a:stCxn id="107" idx="3"/>
            <a:endCxn id="108" idx="2"/>
          </p:cNvCxnSpPr>
          <p:nvPr/>
        </p:nvCxnSpPr>
        <p:spPr>
          <a:xfrm>
            <a:off x="2043750" y="2747225"/>
            <a:ext cx="3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7"/>
          <p:cNvCxnSpPr>
            <a:cxnSpLocks/>
            <a:stCxn id="108" idx="4"/>
          </p:cNvCxnSpPr>
          <p:nvPr/>
        </p:nvCxnSpPr>
        <p:spPr>
          <a:xfrm>
            <a:off x="3365950" y="3033575"/>
            <a:ext cx="775852" cy="118080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" name="Google Shape;118;p17"/>
          <p:cNvSpPr/>
          <p:nvPr/>
        </p:nvSpPr>
        <p:spPr>
          <a:xfrm>
            <a:off x="4960184" y="3003813"/>
            <a:ext cx="2057400" cy="335100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</a:t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4696587" y="3413161"/>
            <a:ext cx="2034600" cy="305840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</a:t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4462750" y="3812554"/>
            <a:ext cx="1785000" cy="2922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06BB2D-E86A-5D40-90EA-1151D1BC31DF}"/>
              </a:ext>
            </a:extLst>
          </p:cNvPr>
          <p:cNvSpPr/>
          <p:nvPr/>
        </p:nvSpPr>
        <p:spPr>
          <a:xfrm>
            <a:off x="4067684" y="4214376"/>
            <a:ext cx="1785000" cy="2610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Declaration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8F246B-3A69-BB68-37F2-4FA7ADBCDC72}"/>
              </a:ext>
            </a:extLst>
          </p:cNvPr>
          <p:cNvCxnSpPr>
            <a:cxnSpLocks/>
            <a:stCxn id="108" idx="0"/>
            <a:endCxn id="109" idx="1"/>
          </p:cNvCxnSpPr>
          <p:nvPr/>
        </p:nvCxnSpPr>
        <p:spPr>
          <a:xfrm flipV="1">
            <a:off x="3365950" y="1413187"/>
            <a:ext cx="1096800" cy="104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609CF4-5968-4542-7B54-E1927A7B2A7E}"/>
              </a:ext>
            </a:extLst>
          </p:cNvPr>
          <p:cNvCxnSpPr>
            <a:cxnSpLocks/>
            <a:stCxn id="108" idx="7"/>
            <a:endCxn id="110" idx="1"/>
          </p:cNvCxnSpPr>
          <p:nvPr/>
        </p:nvCxnSpPr>
        <p:spPr>
          <a:xfrm flipV="1">
            <a:off x="4018468" y="1838530"/>
            <a:ext cx="662784" cy="70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29C7A0-A2C5-95BD-EDA2-D297123A193A}"/>
              </a:ext>
            </a:extLst>
          </p:cNvPr>
          <p:cNvCxnSpPr>
            <a:stCxn id="108" idx="7"/>
            <a:endCxn id="111" idx="1"/>
          </p:cNvCxnSpPr>
          <p:nvPr/>
        </p:nvCxnSpPr>
        <p:spPr>
          <a:xfrm flipV="1">
            <a:off x="4018468" y="2272116"/>
            <a:ext cx="1106082" cy="27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1F3C4D-CD53-FAA3-8D94-5AB02C7F152F}"/>
              </a:ext>
            </a:extLst>
          </p:cNvPr>
          <p:cNvCxnSpPr>
            <a:cxnSpLocks/>
            <a:stCxn id="108" idx="6"/>
            <a:endCxn id="112" idx="1"/>
          </p:cNvCxnSpPr>
          <p:nvPr/>
        </p:nvCxnSpPr>
        <p:spPr>
          <a:xfrm flipV="1">
            <a:off x="4288750" y="2727735"/>
            <a:ext cx="914118" cy="19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36BC2C-DC23-14BC-FAF3-4CF35AB2585E}"/>
              </a:ext>
            </a:extLst>
          </p:cNvPr>
          <p:cNvCxnSpPr>
            <a:stCxn id="108" idx="6"/>
            <a:endCxn id="118" idx="1"/>
          </p:cNvCxnSpPr>
          <p:nvPr/>
        </p:nvCxnSpPr>
        <p:spPr>
          <a:xfrm>
            <a:off x="4288750" y="2747225"/>
            <a:ext cx="671434" cy="424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2FD10F-2B0C-4D2F-9FA9-9F0DB1DED929}"/>
              </a:ext>
            </a:extLst>
          </p:cNvPr>
          <p:cNvCxnSpPr>
            <a:stCxn id="108" idx="5"/>
            <a:endCxn id="119" idx="1"/>
          </p:cNvCxnSpPr>
          <p:nvPr/>
        </p:nvCxnSpPr>
        <p:spPr>
          <a:xfrm>
            <a:off x="4018468" y="2949705"/>
            <a:ext cx="678119" cy="61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F6E6BE-6C8D-B14A-585F-54727D8BC91C}"/>
              </a:ext>
            </a:extLst>
          </p:cNvPr>
          <p:cNvCxnSpPr>
            <a:stCxn id="108" idx="5"/>
            <a:endCxn id="120" idx="1"/>
          </p:cNvCxnSpPr>
          <p:nvPr/>
        </p:nvCxnSpPr>
        <p:spPr>
          <a:xfrm>
            <a:off x="4018468" y="2949705"/>
            <a:ext cx="444282" cy="100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Design – Education Details</a:t>
            </a:r>
            <a:endParaRPr dirty="0"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07" name="Google Shape;107;p17"/>
          <p:cNvSpPr/>
          <p:nvPr/>
        </p:nvSpPr>
        <p:spPr>
          <a:xfrm>
            <a:off x="402450" y="2422025"/>
            <a:ext cx="1641300" cy="650400"/>
          </a:xfrm>
          <a:prstGeom prst="diamond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CRUD</a:t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2443150" y="2460875"/>
            <a:ext cx="1845600" cy="572700"/>
          </a:xfrm>
          <a:prstGeom prst="ellipse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Basic Details</a:t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4427175" y="1395490"/>
            <a:ext cx="2246400" cy="3510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code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4835882" y="1903928"/>
            <a:ext cx="2246400" cy="3351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Course Name</a:t>
            </a:r>
            <a:endParaRPr dirty="0"/>
          </a:p>
        </p:txBody>
      </p:sp>
      <p:sp>
        <p:nvSpPr>
          <p:cNvPr id="111" name="Google Shape;111;p17"/>
          <p:cNvSpPr/>
          <p:nvPr/>
        </p:nvSpPr>
        <p:spPr>
          <a:xfrm>
            <a:off x="5330659" y="2391904"/>
            <a:ext cx="2246400" cy="2922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University</a:t>
            </a:r>
            <a:endParaRPr dirty="0"/>
          </a:p>
        </p:txBody>
      </p:sp>
      <p:sp>
        <p:nvSpPr>
          <p:cNvPr id="112" name="Google Shape;112;p17"/>
          <p:cNvSpPr/>
          <p:nvPr/>
        </p:nvSpPr>
        <p:spPr>
          <a:xfrm>
            <a:off x="5080404" y="2940560"/>
            <a:ext cx="2246400" cy="2922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College</a:t>
            </a:r>
            <a:endParaRPr dirty="0"/>
          </a:p>
        </p:txBody>
      </p:sp>
      <p:cxnSp>
        <p:nvCxnSpPr>
          <p:cNvPr id="113" name="Google Shape;113;p17"/>
          <p:cNvCxnSpPr>
            <a:stCxn id="107" idx="3"/>
            <a:endCxn id="108" idx="2"/>
          </p:cNvCxnSpPr>
          <p:nvPr/>
        </p:nvCxnSpPr>
        <p:spPr>
          <a:xfrm>
            <a:off x="2043750" y="2747225"/>
            <a:ext cx="3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17"/>
          <p:cNvSpPr/>
          <p:nvPr/>
        </p:nvSpPr>
        <p:spPr>
          <a:xfrm>
            <a:off x="4681252" y="3435240"/>
            <a:ext cx="2057400" cy="335100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PassYear</a:t>
            </a:r>
            <a:endParaRPr dirty="0"/>
          </a:p>
        </p:txBody>
      </p:sp>
      <p:sp>
        <p:nvSpPr>
          <p:cNvPr id="119" name="Google Shape;119;p17"/>
          <p:cNvSpPr/>
          <p:nvPr/>
        </p:nvSpPr>
        <p:spPr>
          <a:xfrm>
            <a:off x="4508034" y="3998626"/>
            <a:ext cx="2034600" cy="305840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Percentage</a:t>
            </a:r>
            <a:endParaRPr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8F246B-3A69-BB68-37F2-4FA7ADBCDC72}"/>
              </a:ext>
            </a:extLst>
          </p:cNvPr>
          <p:cNvCxnSpPr>
            <a:cxnSpLocks/>
            <a:stCxn id="108" idx="0"/>
            <a:endCxn id="109" idx="1"/>
          </p:cNvCxnSpPr>
          <p:nvPr/>
        </p:nvCxnSpPr>
        <p:spPr>
          <a:xfrm flipV="1">
            <a:off x="3365950" y="1570990"/>
            <a:ext cx="1061225" cy="88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609CF4-5968-4542-7B54-E1927A7B2A7E}"/>
              </a:ext>
            </a:extLst>
          </p:cNvPr>
          <p:cNvCxnSpPr>
            <a:cxnSpLocks/>
            <a:stCxn id="108" idx="7"/>
            <a:endCxn id="110" idx="1"/>
          </p:cNvCxnSpPr>
          <p:nvPr/>
        </p:nvCxnSpPr>
        <p:spPr>
          <a:xfrm flipV="1">
            <a:off x="4018468" y="2071478"/>
            <a:ext cx="817414" cy="473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29C7A0-A2C5-95BD-EDA2-D297123A193A}"/>
              </a:ext>
            </a:extLst>
          </p:cNvPr>
          <p:cNvCxnSpPr>
            <a:cxnSpLocks/>
            <a:stCxn id="108" idx="6"/>
            <a:endCxn id="111" idx="1"/>
          </p:cNvCxnSpPr>
          <p:nvPr/>
        </p:nvCxnSpPr>
        <p:spPr>
          <a:xfrm flipV="1">
            <a:off x="4288750" y="2538004"/>
            <a:ext cx="1041909" cy="209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1F3C4D-CD53-FAA3-8D94-5AB02C7F152F}"/>
              </a:ext>
            </a:extLst>
          </p:cNvPr>
          <p:cNvCxnSpPr>
            <a:cxnSpLocks/>
            <a:stCxn id="108" idx="6"/>
            <a:endCxn id="112" idx="1"/>
          </p:cNvCxnSpPr>
          <p:nvPr/>
        </p:nvCxnSpPr>
        <p:spPr>
          <a:xfrm>
            <a:off x="4288750" y="2747225"/>
            <a:ext cx="791654" cy="339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36BC2C-DC23-14BC-FAF3-4CF35AB2585E}"/>
              </a:ext>
            </a:extLst>
          </p:cNvPr>
          <p:cNvCxnSpPr>
            <a:cxnSpLocks/>
            <a:stCxn id="108" idx="5"/>
            <a:endCxn id="118" idx="1"/>
          </p:cNvCxnSpPr>
          <p:nvPr/>
        </p:nvCxnSpPr>
        <p:spPr>
          <a:xfrm>
            <a:off x="4018468" y="2949705"/>
            <a:ext cx="662784" cy="653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2FD10F-2B0C-4D2F-9FA9-9F0DB1DED929}"/>
              </a:ext>
            </a:extLst>
          </p:cNvPr>
          <p:cNvCxnSpPr>
            <a:cxnSpLocks/>
            <a:stCxn id="108" idx="4"/>
            <a:endCxn id="119" idx="1"/>
          </p:cNvCxnSpPr>
          <p:nvPr/>
        </p:nvCxnSpPr>
        <p:spPr>
          <a:xfrm>
            <a:off x="3365950" y="3033575"/>
            <a:ext cx="1142084" cy="1117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145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Design - Experience Details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90" name="Google Shape;90;p16"/>
          <p:cNvSpPr/>
          <p:nvPr/>
        </p:nvSpPr>
        <p:spPr>
          <a:xfrm>
            <a:off x="402450" y="2422025"/>
            <a:ext cx="1641300" cy="650400"/>
          </a:xfrm>
          <a:prstGeom prst="diamond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CRUD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2328333" y="2460875"/>
            <a:ext cx="2361216" cy="572700"/>
          </a:xfrm>
          <a:prstGeom prst="ellipse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Experience Details</a:t>
            </a:r>
            <a:endParaRPr dirty="0"/>
          </a:p>
        </p:txBody>
      </p:sp>
      <p:sp>
        <p:nvSpPr>
          <p:cNvPr id="92" name="Google Shape;92;p16"/>
          <p:cNvSpPr/>
          <p:nvPr/>
        </p:nvSpPr>
        <p:spPr>
          <a:xfrm>
            <a:off x="5196450" y="1694350"/>
            <a:ext cx="2246400" cy="4236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Code</a:t>
            </a:r>
            <a:endParaRPr dirty="0"/>
          </a:p>
        </p:txBody>
      </p:sp>
      <p:sp>
        <p:nvSpPr>
          <p:cNvPr id="93" name="Google Shape;93;p16"/>
          <p:cNvSpPr/>
          <p:nvPr/>
        </p:nvSpPr>
        <p:spPr>
          <a:xfrm>
            <a:off x="5196450" y="2422025"/>
            <a:ext cx="2246400" cy="4236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Organization Name</a:t>
            </a:r>
            <a:endParaRPr dirty="0"/>
          </a:p>
        </p:txBody>
      </p:sp>
      <p:sp>
        <p:nvSpPr>
          <p:cNvPr id="94" name="Google Shape;94;p16"/>
          <p:cNvSpPr/>
          <p:nvPr/>
        </p:nvSpPr>
        <p:spPr>
          <a:xfrm>
            <a:off x="5196450" y="3108800"/>
            <a:ext cx="2246400" cy="423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Experience</a:t>
            </a:r>
            <a:endParaRPr dirty="0"/>
          </a:p>
        </p:txBody>
      </p:sp>
      <p:sp>
        <p:nvSpPr>
          <p:cNvPr id="95" name="Google Shape;95;p16"/>
          <p:cNvSpPr/>
          <p:nvPr/>
        </p:nvSpPr>
        <p:spPr>
          <a:xfrm>
            <a:off x="5196450" y="3865175"/>
            <a:ext cx="2246400" cy="4614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Role</a:t>
            </a:r>
            <a:endParaRPr dirty="0"/>
          </a:p>
        </p:txBody>
      </p:sp>
      <p:cxnSp>
        <p:nvCxnSpPr>
          <p:cNvPr id="96" name="Google Shape;96;p16"/>
          <p:cNvCxnSpPr>
            <a:cxnSpLocks/>
            <a:stCxn id="90" idx="3"/>
            <a:endCxn id="91" idx="2"/>
          </p:cNvCxnSpPr>
          <p:nvPr/>
        </p:nvCxnSpPr>
        <p:spPr>
          <a:xfrm>
            <a:off x="2043750" y="2747225"/>
            <a:ext cx="28458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6"/>
          <p:cNvCxnSpPr>
            <a:cxnSpLocks/>
            <a:stCxn id="91" idx="7"/>
            <a:endCxn id="92" idx="1"/>
          </p:cNvCxnSpPr>
          <p:nvPr/>
        </p:nvCxnSpPr>
        <p:spPr>
          <a:xfrm flipV="1">
            <a:off x="4343757" y="1906150"/>
            <a:ext cx="852693" cy="63859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6"/>
          <p:cNvCxnSpPr>
            <a:cxnSpLocks/>
            <a:stCxn id="91" idx="6"/>
            <a:endCxn id="93" idx="1"/>
          </p:cNvCxnSpPr>
          <p:nvPr/>
        </p:nvCxnSpPr>
        <p:spPr>
          <a:xfrm flipV="1">
            <a:off x="4689549" y="2633825"/>
            <a:ext cx="506901" cy="11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99;p16"/>
          <p:cNvCxnSpPr>
            <a:cxnSpLocks/>
            <a:stCxn id="91" idx="5"/>
            <a:endCxn id="94" idx="1"/>
          </p:cNvCxnSpPr>
          <p:nvPr/>
        </p:nvCxnSpPr>
        <p:spPr>
          <a:xfrm>
            <a:off x="4343757" y="2949705"/>
            <a:ext cx="852693" cy="37089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" name="Google Shape;100;p16"/>
          <p:cNvCxnSpPr>
            <a:cxnSpLocks/>
            <a:stCxn id="91" idx="4"/>
            <a:endCxn id="95" idx="1"/>
          </p:cNvCxnSpPr>
          <p:nvPr/>
        </p:nvCxnSpPr>
        <p:spPr>
          <a:xfrm>
            <a:off x="3508941" y="3033575"/>
            <a:ext cx="1687509" cy="10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04660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Design - Technology Details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90" name="Google Shape;90;p16"/>
          <p:cNvSpPr/>
          <p:nvPr/>
        </p:nvSpPr>
        <p:spPr>
          <a:xfrm>
            <a:off x="402450" y="2422025"/>
            <a:ext cx="1641300" cy="650400"/>
          </a:xfrm>
          <a:prstGeom prst="diamond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CRUD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2302932" y="2460875"/>
            <a:ext cx="2269067" cy="572700"/>
          </a:xfrm>
          <a:prstGeom prst="ellipse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Technlogy Details</a:t>
            </a:r>
            <a:endParaRPr dirty="0"/>
          </a:p>
        </p:txBody>
      </p:sp>
      <p:sp>
        <p:nvSpPr>
          <p:cNvPr id="92" name="Google Shape;92;p16"/>
          <p:cNvSpPr/>
          <p:nvPr/>
        </p:nvSpPr>
        <p:spPr>
          <a:xfrm>
            <a:off x="5196450" y="1694350"/>
            <a:ext cx="2246400" cy="4236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Code</a:t>
            </a:r>
            <a:endParaRPr dirty="0"/>
          </a:p>
        </p:txBody>
      </p:sp>
      <p:sp>
        <p:nvSpPr>
          <p:cNvPr id="93" name="Google Shape;93;p16"/>
          <p:cNvSpPr/>
          <p:nvPr/>
        </p:nvSpPr>
        <p:spPr>
          <a:xfrm>
            <a:off x="5196450" y="2422025"/>
            <a:ext cx="2246400" cy="4236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Experience type</a:t>
            </a:r>
            <a:endParaRPr dirty="0"/>
          </a:p>
        </p:txBody>
      </p:sp>
      <p:sp>
        <p:nvSpPr>
          <p:cNvPr id="94" name="Google Shape;94;p16"/>
          <p:cNvSpPr/>
          <p:nvPr/>
        </p:nvSpPr>
        <p:spPr>
          <a:xfrm>
            <a:off x="5196450" y="3108800"/>
            <a:ext cx="2246400" cy="423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Experience Detail</a:t>
            </a:r>
            <a:endParaRPr dirty="0"/>
          </a:p>
        </p:txBody>
      </p:sp>
      <p:cxnSp>
        <p:nvCxnSpPr>
          <p:cNvPr id="96" name="Google Shape;96;p16"/>
          <p:cNvCxnSpPr>
            <a:cxnSpLocks/>
            <a:stCxn id="90" idx="3"/>
            <a:endCxn id="91" idx="2"/>
          </p:cNvCxnSpPr>
          <p:nvPr/>
        </p:nvCxnSpPr>
        <p:spPr>
          <a:xfrm>
            <a:off x="2043750" y="2747225"/>
            <a:ext cx="25918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6"/>
          <p:cNvCxnSpPr>
            <a:cxnSpLocks/>
            <a:stCxn id="91" idx="7"/>
            <a:endCxn id="92" idx="1"/>
          </p:cNvCxnSpPr>
          <p:nvPr/>
        </p:nvCxnSpPr>
        <p:spPr>
          <a:xfrm flipV="1">
            <a:off x="4239702" y="1906150"/>
            <a:ext cx="956748" cy="63859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6"/>
          <p:cNvCxnSpPr>
            <a:cxnSpLocks/>
            <a:stCxn id="91" idx="6"/>
            <a:endCxn id="93" idx="1"/>
          </p:cNvCxnSpPr>
          <p:nvPr/>
        </p:nvCxnSpPr>
        <p:spPr>
          <a:xfrm flipV="1">
            <a:off x="4571999" y="2633825"/>
            <a:ext cx="624451" cy="11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99;p16"/>
          <p:cNvCxnSpPr>
            <a:cxnSpLocks/>
            <a:stCxn id="91" idx="5"/>
            <a:endCxn id="94" idx="1"/>
          </p:cNvCxnSpPr>
          <p:nvPr/>
        </p:nvCxnSpPr>
        <p:spPr>
          <a:xfrm>
            <a:off x="4239702" y="2949705"/>
            <a:ext cx="956748" cy="37089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033463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Design - Personal Details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90" name="Google Shape;90;p16"/>
          <p:cNvSpPr/>
          <p:nvPr/>
        </p:nvSpPr>
        <p:spPr>
          <a:xfrm>
            <a:off x="402450" y="2422025"/>
            <a:ext cx="1641300" cy="650400"/>
          </a:xfrm>
          <a:prstGeom prst="diamond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CRUD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2328333" y="2460875"/>
            <a:ext cx="2150534" cy="572700"/>
          </a:xfrm>
          <a:prstGeom prst="ellipse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Personal Details</a:t>
            </a:r>
            <a:endParaRPr dirty="0"/>
          </a:p>
        </p:txBody>
      </p:sp>
      <p:sp>
        <p:nvSpPr>
          <p:cNvPr id="92" name="Google Shape;92;p16"/>
          <p:cNvSpPr/>
          <p:nvPr/>
        </p:nvSpPr>
        <p:spPr>
          <a:xfrm>
            <a:off x="5196450" y="1694350"/>
            <a:ext cx="2246400" cy="4236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Code</a:t>
            </a:r>
            <a:endParaRPr dirty="0"/>
          </a:p>
        </p:txBody>
      </p:sp>
      <p:sp>
        <p:nvSpPr>
          <p:cNvPr id="93" name="Google Shape;93;p16"/>
          <p:cNvSpPr/>
          <p:nvPr/>
        </p:nvSpPr>
        <p:spPr>
          <a:xfrm>
            <a:off x="5196450" y="2422025"/>
            <a:ext cx="2246400" cy="4236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Personal Type</a:t>
            </a:r>
            <a:endParaRPr dirty="0"/>
          </a:p>
        </p:txBody>
      </p:sp>
      <p:sp>
        <p:nvSpPr>
          <p:cNvPr id="94" name="Google Shape;94;p16"/>
          <p:cNvSpPr/>
          <p:nvPr/>
        </p:nvSpPr>
        <p:spPr>
          <a:xfrm>
            <a:off x="5196450" y="3108800"/>
            <a:ext cx="2246400" cy="423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Personal Detail</a:t>
            </a:r>
            <a:endParaRPr dirty="0"/>
          </a:p>
        </p:txBody>
      </p:sp>
      <p:cxnSp>
        <p:nvCxnSpPr>
          <p:cNvPr id="96" name="Google Shape;96;p16"/>
          <p:cNvCxnSpPr>
            <a:cxnSpLocks/>
            <a:stCxn id="90" idx="3"/>
            <a:endCxn id="91" idx="2"/>
          </p:cNvCxnSpPr>
          <p:nvPr/>
        </p:nvCxnSpPr>
        <p:spPr>
          <a:xfrm>
            <a:off x="2043750" y="2747225"/>
            <a:ext cx="28458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6"/>
          <p:cNvCxnSpPr>
            <a:cxnSpLocks/>
            <a:stCxn id="91" idx="7"/>
            <a:endCxn id="92" idx="1"/>
          </p:cNvCxnSpPr>
          <p:nvPr/>
        </p:nvCxnSpPr>
        <p:spPr>
          <a:xfrm flipV="1">
            <a:off x="4163929" y="1906150"/>
            <a:ext cx="1032521" cy="63859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6"/>
          <p:cNvCxnSpPr>
            <a:cxnSpLocks/>
            <a:stCxn id="91" idx="6"/>
            <a:endCxn id="93" idx="1"/>
          </p:cNvCxnSpPr>
          <p:nvPr/>
        </p:nvCxnSpPr>
        <p:spPr>
          <a:xfrm flipV="1">
            <a:off x="4478867" y="2633825"/>
            <a:ext cx="717583" cy="11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99;p16"/>
          <p:cNvCxnSpPr>
            <a:cxnSpLocks/>
            <a:stCxn id="91" idx="5"/>
            <a:endCxn id="94" idx="1"/>
          </p:cNvCxnSpPr>
          <p:nvPr/>
        </p:nvCxnSpPr>
        <p:spPr>
          <a:xfrm>
            <a:off x="4163929" y="2949705"/>
            <a:ext cx="1032521" cy="37089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700489405"/>
      </p:ext>
    </p:extLst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569</Words>
  <Application>Microsoft Office PowerPoint</Application>
  <PresentationFormat>On-screen Show (16:9)</PresentationFormat>
  <Paragraphs>137</Paragraphs>
  <Slides>30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ui-monospace</vt:lpstr>
      <vt:lpstr>Alfa Slab One</vt:lpstr>
      <vt:lpstr>Consolas</vt:lpstr>
      <vt:lpstr>Proxima Nova</vt:lpstr>
      <vt:lpstr>Wingdings</vt:lpstr>
      <vt:lpstr>Gameday</vt:lpstr>
      <vt:lpstr>USER INFO MANAGEMENT</vt:lpstr>
      <vt:lpstr>Team PHOENIX</vt:lpstr>
      <vt:lpstr>Database Design</vt:lpstr>
      <vt:lpstr>Database Design - User Details</vt:lpstr>
      <vt:lpstr>Database Design - Basic Details</vt:lpstr>
      <vt:lpstr>Database Design – Education Details</vt:lpstr>
      <vt:lpstr>Database Design - Experience Details</vt:lpstr>
      <vt:lpstr>Database Design - Technology Details</vt:lpstr>
      <vt:lpstr>Database Design - Personal Details</vt:lpstr>
      <vt:lpstr>Form Design – User Details</vt:lpstr>
      <vt:lpstr>Form Design – Basic Details</vt:lpstr>
      <vt:lpstr>Form Design - Education Details</vt:lpstr>
      <vt:lpstr>Form Design – Experience Setting</vt:lpstr>
      <vt:lpstr>Form Design – Technology known setting</vt:lpstr>
      <vt:lpstr>Form Design – Personal detail setting</vt:lpstr>
      <vt:lpstr>Sample Source code</vt:lpstr>
      <vt:lpstr>Sample Source Code</vt:lpstr>
      <vt:lpstr>TEAM MEMBER -1</vt:lpstr>
      <vt:lpstr>Forms &amp; Database Design</vt:lpstr>
      <vt:lpstr>Form Design</vt:lpstr>
      <vt:lpstr>Database Design</vt:lpstr>
      <vt:lpstr>Problem faced:</vt:lpstr>
      <vt:lpstr>Solution to the problem</vt:lpstr>
      <vt:lpstr>Sample Source code</vt:lpstr>
      <vt:lpstr>TEAM MEMBER -2</vt:lpstr>
      <vt:lpstr>Form Design</vt:lpstr>
      <vt:lpstr>Problem faced:</vt:lpstr>
      <vt:lpstr>Solution to the problem</vt:lpstr>
      <vt:lpstr>Sample Source code</vt:lpstr>
      <vt:lpstr>Thank You          TEAM PHOENIX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INFO STORAGE MANAGEMENT</dc:title>
  <dc:creator>Abith Jeri</dc:creator>
  <cp:lastModifiedBy>Abith</cp:lastModifiedBy>
  <cp:revision>5</cp:revision>
  <dcterms:modified xsi:type="dcterms:W3CDTF">2022-11-07T07:46:29Z</dcterms:modified>
</cp:coreProperties>
</file>