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18288000" cy="10287000"/>
  <p:notesSz cx="6858000" cy="9144000"/>
  <p:embeddedFontLst>
    <p:embeddedFont>
      <p:font typeface="Anton" panose="00000500000000000000"/>
      <p:regular r:id="rId7"/>
    </p:embeddedFont>
    <p:embeddedFont>
      <p:font typeface="Nunito Sans Expanded Semi-Bold"/>
      <p:bold r:id="rId8"/>
    </p:embeddedFont>
    <p:embeddedFont>
      <p:font typeface="Courier Prime" panose="00000509000000000000"/>
      <p:regular r:id="rId9"/>
    </p:embeddedFont>
    <p:embeddedFont>
      <p:font typeface="Calibri" panose="020F050202020403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703476" y="-5042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15757" y="3441455"/>
            <a:ext cx="17056485" cy="444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35"/>
              </a:lnSpc>
            </a:pPr>
            <a:r>
              <a:rPr lang="en-US" sz="17165">
                <a:solidFill>
                  <a:srgbClr val="211F1C"/>
                </a:solidFill>
                <a:latin typeface="Anton" panose="00000500000000000000"/>
              </a:rPr>
              <a:t>Video Calling</a:t>
            </a:r>
            <a:endParaRPr lang="en-US" sz="17165">
              <a:solidFill>
                <a:srgbClr val="211F1C"/>
              </a:solidFill>
              <a:latin typeface="Anton" panose="00000500000000000000"/>
            </a:endParaRPr>
          </a:p>
          <a:p>
            <a:pPr algn="ctr">
              <a:lnSpc>
                <a:spcPts val="17335"/>
              </a:lnSpc>
            </a:pPr>
            <a:r>
              <a:rPr lang="en-US" sz="17165">
                <a:solidFill>
                  <a:srgbClr val="211F1C"/>
                </a:solidFill>
                <a:latin typeface="Anton" panose="00000500000000000000"/>
              </a:rPr>
              <a:t>App</a:t>
            </a:r>
            <a:endParaRPr lang="en-US" sz="17165">
              <a:solidFill>
                <a:srgbClr val="211F1C"/>
              </a:solidFill>
              <a:latin typeface="Anton" panose="0000050000000000000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358180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575306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9829800" y="6972300"/>
            <a:ext cx="8482965" cy="16033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457200" lvl="1" indent="457200" algn="ctr">
              <a:lnSpc>
                <a:spcPct val="100000"/>
              </a:lnSpc>
            </a:pPr>
            <a:r>
              <a:rPr lang="en-US" sz="4400" spc="270">
                <a:solidFill>
                  <a:srgbClr val="211F1C"/>
                </a:solidFill>
                <a:latin typeface="Nunito Sans Expanded Semi-Bold"/>
              </a:rPr>
              <a:t>Presented By:</a:t>
            </a:r>
            <a:endParaRPr lang="en-US" sz="4400" spc="270">
              <a:solidFill>
                <a:srgbClr val="211F1C"/>
              </a:solidFill>
              <a:latin typeface="Nunito Sans Expanded Semi-Bold"/>
            </a:endParaRPr>
          </a:p>
          <a:p>
            <a:pPr marL="457200" lvl="1" indent="457200" algn="ctr">
              <a:lnSpc>
                <a:spcPct val="100000"/>
              </a:lnSpc>
            </a:pPr>
            <a:r>
              <a:rPr lang="en-US" sz="4400" spc="270">
                <a:solidFill>
                  <a:srgbClr val="211F1C"/>
                </a:solidFill>
                <a:latin typeface="Nunito Sans Expanded Semi-Bold"/>
              </a:rPr>
              <a:t>@Abit Shrestha</a:t>
            </a:r>
            <a:endParaRPr lang="en-US" sz="4400" spc="270">
              <a:solidFill>
                <a:srgbClr val="211F1C"/>
              </a:solidFill>
              <a:latin typeface="Nunito Sans Expanded Semi-Bold"/>
            </a:endParaRPr>
          </a:p>
          <a:p>
            <a:pPr algn="ctr">
              <a:lnSpc>
                <a:spcPct val="100000"/>
              </a:lnSpc>
            </a:pPr>
            <a:r>
              <a:rPr lang="en-US" sz="4400" spc="270">
                <a:solidFill>
                  <a:srgbClr val="211F1C"/>
                </a:solidFill>
                <a:latin typeface="Nunito Sans Expanded Semi-Bold"/>
              </a:rPr>
              <a:t>       @Sohan Shrestha</a:t>
            </a:r>
            <a:endParaRPr lang="en-US" sz="4400" spc="270">
              <a:solidFill>
                <a:srgbClr val="211F1C"/>
              </a:solidFill>
              <a:latin typeface="Nunito Sans Expanded Semi-Bold"/>
            </a:endParaRPr>
          </a:p>
          <a:p>
            <a:pPr algn="ctr">
              <a:lnSpc>
                <a:spcPct val="100000"/>
              </a:lnSpc>
            </a:pPr>
            <a:r>
              <a:rPr lang="en-US" sz="4400" spc="270">
                <a:solidFill>
                  <a:srgbClr val="211F1C"/>
                </a:solidFill>
                <a:latin typeface="Nunito Sans Expanded Semi-Bold"/>
              </a:rPr>
              <a:t>@Kusal Karki</a:t>
            </a:r>
            <a:endParaRPr lang="en-US" sz="4400" spc="270">
              <a:solidFill>
                <a:srgbClr val="211F1C"/>
              </a:solidFill>
              <a:latin typeface="Nunito Sans Expanded Semi-Bold"/>
            </a:endParaRPr>
          </a:p>
        </p:txBody>
      </p:sp>
      <p:sp>
        <p:nvSpPr>
          <p:cNvPr id="22" name="TextBox 22"/>
          <p:cNvSpPr txBox="1"/>
          <p:nvPr/>
        </p:nvSpPr>
        <p:spPr>
          <a:xfrm rot="20953263">
            <a:off x="12626340" y="5469255"/>
            <a:ext cx="2552065" cy="47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  <a:spcBef>
                <a:spcPct val="0"/>
              </a:spcBef>
            </a:pPr>
            <a:r>
              <a:rPr lang="en-US" sz="2770" spc="407">
                <a:solidFill>
                  <a:srgbClr val="FFFFFF"/>
                </a:solidFill>
                <a:latin typeface="Courier Prime" panose="00000509000000000000"/>
              </a:rPr>
              <a:t>REPORT</a:t>
            </a:r>
            <a:endParaRPr lang="en-US" sz="2770" spc="407">
              <a:solidFill>
                <a:srgbClr val="FFFFFF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Presentation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Anton</vt:lpstr>
      <vt:lpstr>Nunito Sans Expanded Semi-Bold</vt:lpstr>
      <vt:lpstr>Courier Prime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Report Presentation</dc:title>
  <dc:creator/>
  <cp:lastModifiedBy>Abit Shrestha</cp:lastModifiedBy>
  <cp:revision>2</cp:revision>
  <dcterms:created xsi:type="dcterms:W3CDTF">2006-08-16T00:00:00Z</dcterms:created>
  <dcterms:modified xsi:type="dcterms:W3CDTF">2024-04-30T17:54:51Z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CA8E5FBAD94846609E191D9AAD56C11B_12</vt:lpwstr>
  </property>
  <property fmtid="{D5CDD505-2E9C-101B-9397-08002B2CF9AE}" pid="3" name="KSOProductBuildVer">
    <vt:lpwstr>1033-12.2.0.13472</vt:lpwstr>
  </property>
</Properties>
</file>