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presProps" Target="presProps.xml"/>
  <Relationship Id="rId15" Type="http://schemas.openxmlformats.org/officeDocument/2006/relationships/viewProps" Target="viewProps.xml"/>
  <Relationship Id="rId1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654118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2025-09-10T17:21:48Z</dcterms:created>
  <dcterms:modified xsi:type="dcterms:W3CDTF">2025-09-10T17:21:48Z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