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3.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4.xml" ContentType="application/vnd.openxmlformats-officedocument.drawingml.chartshape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60" r:id="rId5"/>
    <p:sldId id="257" r:id="rId6"/>
    <p:sldId id="259"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77"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ola Awojuola" userId="2f69034c0b6d4005" providerId="LiveId" clId="{88FF8F8F-A9C6-4CB1-9F54-6840A73E2804}"/>
    <pc:docChg chg="undo custSel addSld delSld modSld sldOrd">
      <pc:chgData name="Abiola Awojuola" userId="2f69034c0b6d4005" providerId="LiveId" clId="{88FF8F8F-A9C6-4CB1-9F54-6840A73E2804}" dt="2024-03-18T19:31:13.663" v="1030" actId="1076"/>
      <pc:docMkLst>
        <pc:docMk/>
      </pc:docMkLst>
      <pc:sldChg chg="addSp modSp mod">
        <pc:chgData name="Abiola Awojuola" userId="2f69034c0b6d4005" providerId="LiveId" clId="{88FF8F8F-A9C6-4CB1-9F54-6840A73E2804}" dt="2024-03-18T08:16:10.995" v="890" actId="207"/>
        <pc:sldMkLst>
          <pc:docMk/>
          <pc:sldMk cId="1341211996" sldId="256"/>
        </pc:sldMkLst>
        <pc:spChg chg="mod">
          <ac:chgData name="Abiola Awojuola" userId="2f69034c0b6d4005" providerId="LiveId" clId="{88FF8F8F-A9C6-4CB1-9F54-6840A73E2804}" dt="2024-03-17T12:43:52.532" v="32" actId="207"/>
          <ac:spMkLst>
            <pc:docMk/>
            <pc:sldMk cId="1341211996" sldId="256"/>
            <ac:spMk id="2" creationId="{B2C11202-B419-CF76-D43D-276C11D2A498}"/>
          </ac:spMkLst>
        </pc:spChg>
        <pc:spChg chg="mod">
          <ac:chgData name="Abiola Awojuola" userId="2f69034c0b6d4005" providerId="LiveId" clId="{88FF8F8F-A9C6-4CB1-9F54-6840A73E2804}" dt="2024-03-18T08:16:10.995" v="890" actId="207"/>
          <ac:spMkLst>
            <pc:docMk/>
            <pc:sldMk cId="1341211996" sldId="256"/>
            <ac:spMk id="3" creationId="{81D52AE8-29EF-EC5A-0FBF-447AA46E4699}"/>
          </ac:spMkLst>
        </pc:spChg>
        <pc:picChg chg="add mod">
          <ac:chgData name="Abiola Awojuola" userId="2f69034c0b6d4005" providerId="LiveId" clId="{88FF8F8F-A9C6-4CB1-9F54-6840A73E2804}" dt="2024-03-18T08:15:56.128" v="887" actId="14100"/>
          <ac:picMkLst>
            <pc:docMk/>
            <pc:sldMk cId="1341211996" sldId="256"/>
            <ac:picMk id="5" creationId="{8F7606D1-FA93-D85C-9644-655B77CEF5D8}"/>
          </ac:picMkLst>
        </pc:picChg>
      </pc:sldChg>
      <pc:sldChg chg="addSp delSp modSp new mod ord">
        <pc:chgData name="Abiola Awojuola" userId="2f69034c0b6d4005" providerId="LiveId" clId="{88FF8F8F-A9C6-4CB1-9F54-6840A73E2804}" dt="2024-03-18T19:01:09.224" v="985" actId="1076"/>
        <pc:sldMkLst>
          <pc:docMk/>
          <pc:sldMk cId="2183450355" sldId="257"/>
        </pc:sldMkLst>
        <pc:spChg chg="del">
          <ac:chgData name="Abiola Awojuola" userId="2f69034c0b6d4005" providerId="LiveId" clId="{88FF8F8F-A9C6-4CB1-9F54-6840A73E2804}" dt="2024-03-17T13:14:47.882" v="282" actId="21"/>
          <ac:spMkLst>
            <pc:docMk/>
            <pc:sldMk cId="2183450355" sldId="257"/>
            <ac:spMk id="2" creationId="{86BAF044-2008-2A9E-DA42-03F45F16DB08}"/>
          </ac:spMkLst>
        </pc:spChg>
        <pc:spChg chg="del">
          <ac:chgData name="Abiola Awojuola" userId="2f69034c0b6d4005" providerId="LiveId" clId="{88FF8F8F-A9C6-4CB1-9F54-6840A73E2804}" dt="2024-03-17T13:13:32.431" v="273"/>
          <ac:spMkLst>
            <pc:docMk/>
            <pc:sldMk cId="2183450355" sldId="257"/>
            <ac:spMk id="3" creationId="{508C2A54-6A3C-6DED-3191-D4A390892513}"/>
          </ac:spMkLst>
        </pc:spChg>
        <pc:graphicFrameChg chg="add mod">
          <ac:chgData name="Abiola Awojuola" userId="2f69034c0b6d4005" providerId="LiveId" clId="{88FF8F8F-A9C6-4CB1-9F54-6840A73E2804}" dt="2024-03-18T12:32:14.097" v="972" actId="1076"/>
          <ac:graphicFrameMkLst>
            <pc:docMk/>
            <pc:sldMk cId="2183450355" sldId="257"/>
            <ac:graphicFrameMk id="4" creationId="{7E4F24B6-7742-6810-6944-3C915F5B5B1D}"/>
          </ac:graphicFrameMkLst>
        </pc:graphicFrameChg>
        <pc:graphicFrameChg chg="add mod">
          <ac:chgData name="Abiola Awojuola" userId="2f69034c0b6d4005" providerId="LiveId" clId="{88FF8F8F-A9C6-4CB1-9F54-6840A73E2804}" dt="2024-03-18T12:33:00.646" v="978"/>
          <ac:graphicFrameMkLst>
            <pc:docMk/>
            <pc:sldMk cId="2183450355" sldId="257"/>
            <ac:graphicFrameMk id="5" creationId="{BFC0CC8C-1416-545A-C5BE-5AEACEC55461}"/>
          </ac:graphicFrameMkLst>
        </pc:graphicFrameChg>
        <pc:picChg chg="add mod">
          <ac:chgData name="Abiola Awojuola" userId="2f69034c0b6d4005" providerId="LiveId" clId="{88FF8F8F-A9C6-4CB1-9F54-6840A73E2804}" dt="2024-03-18T19:01:09.224" v="985" actId="1076"/>
          <ac:picMkLst>
            <pc:docMk/>
            <pc:sldMk cId="2183450355" sldId="257"/>
            <ac:picMk id="6" creationId="{CCF152E4-6152-101E-559C-49BF797B586D}"/>
          </ac:picMkLst>
        </pc:picChg>
      </pc:sldChg>
      <pc:sldChg chg="addSp delSp modSp new mod ord">
        <pc:chgData name="Abiola Awojuola" userId="2f69034c0b6d4005" providerId="LiveId" clId="{88FF8F8F-A9C6-4CB1-9F54-6840A73E2804}" dt="2024-03-18T08:11:14.091" v="805" actId="14100"/>
        <pc:sldMkLst>
          <pc:docMk/>
          <pc:sldMk cId="78299707" sldId="258"/>
        </pc:sldMkLst>
        <pc:spChg chg="del">
          <ac:chgData name="Abiola Awojuola" userId="2f69034c0b6d4005" providerId="LiveId" clId="{88FF8F8F-A9C6-4CB1-9F54-6840A73E2804}" dt="2024-03-17T13:29:10.699" v="354" actId="21"/>
          <ac:spMkLst>
            <pc:docMk/>
            <pc:sldMk cId="78299707" sldId="258"/>
            <ac:spMk id="2" creationId="{CB040905-D44B-D20A-4E77-4A79BD1D39BA}"/>
          </ac:spMkLst>
        </pc:spChg>
        <pc:spChg chg="del mod">
          <ac:chgData name="Abiola Awojuola" userId="2f69034c0b6d4005" providerId="LiveId" clId="{88FF8F8F-A9C6-4CB1-9F54-6840A73E2804}" dt="2024-03-17T13:29:34.682" v="357"/>
          <ac:spMkLst>
            <pc:docMk/>
            <pc:sldMk cId="78299707" sldId="258"/>
            <ac:spMk id="3" creationId="{F42CA871-2A36-1AEC-B474-8074195B8C98}"/>
          </ac:spMkLst>
        </pc:spChg>
        <pc:graphicFrameChg chg="add del mod">
          <ac:chgData name="Abiola Awojuola" userId="2f69034c0b6d4005" providerId="LiveId" clId="{88FF8F8F-A9C6-4CB1-9F54-6840A73E2804}" dt="2024-03-17T13:29:21.927" v="355" actId="21"/>
          <ac:graphicFrameMkLst>
            <pc:docMk/>
            <pc:sldMk cId="78299707" sldId="258"/>
            <ac:graphicFrameMk id="4" creationId="{55D78F2F-147F-B087-04A8-82BB27EB15BE}"/>
          </ac:graphicFrameMkLst>
        </pc:graphicFrameChg>
        <pc:graphicFrameChg chg="add mod">
          <ac:chgData name="Abiola Awojuola" userId="2f69034c0b6d4005" providerId="LiveId" clId="{88FF8F8F-A9C6-4CB1-9F54-6840A73E2804}" dt="2024-03-18T08:11:14.091" v="805" actId="14100"/>
          <ac:graphicFrameMkLst>
            <pc:docMk/>
            <pc:sldMk cId="78299707" sldId="258"/>
            <ac:graphicFrameMk id="5" creationId="{55D78F2F-147F-B087-04A8-82BB27EB15BE}"/>
          </ac:graphicFrameMkLst>
        </pc:graphicFrameChg>
        <pc:picChg chg="add mod">
          <ac:chgData name="Abiola Awojuola" userId="2f69034c0b6d4005" providerId="LiveId" clId="{88FF8F8F-A9C6-4CB1-9F54-6840A73E2804}" dt="2024-03-18T08:11:00.634" v="802" actId="14100"/>
          <ac:picMkLst>
            <pc:docMk/>
            <pc:sldMk cId="78299707" sldId="258"/>
            <ac:picMk id="1026" creationId="{8B4501DF-8455-D645-FECE-5E0934035316}"/>
          </ac:picMkLst>
        </pc:picChg>
        <pc:picChg chg="add mod">
          <ac:chgData name="Abiola Awojuola" userId="2f69034c0b6d4005" providerId="LiveId" clId="{88FF8F8F-A9C6-4CB1-9F54-6840A73E2804}" dt="2024-03-18T08:11:14.091" v="805" actId="14100"/>
          <ac:picMkLst>
            <pc:docMk/>
            <pc:sldMk cId="78299707" sldId="258"/>
            <ac:picMk id="1028" creationId="{90E79EC9-77E3-86DC-A6A2-0915704F1A92}"/>
          </ac:picMkLst>
        </pc:picChg>
      </pc:sldChg>
      <pc:sldChg chg="addSp delSp modSp new mod ord">
        <pc:chgData name="Abiola Awojuola" userId="2f69034c0b6d4005" providerId="LiveId" clId="{88FF8F8F-A9C6-4CB1-9F54-6840A73E2804}" dt="2024-03-18T19:01:27.074" v="986" actId="1076"/>
        <pc:sldMkLst>
          <pc:docMk/>
          <pc:sldMk cId="2727665644" sldId="259"/>
        </pc:sldMkLst>
        <pc:spChg chg="del">
          <ac:chgData name="Abiola Awojuola" userId="2f69034c0b6d4005" providerId="LiveId" clId="{88FF8F8F-A9C6-4CB1-9F54-6840A73E2804}" dt="2024-03-17T13:38:35.590" v="509" actId="21"/>
          <ac:spMkLst>
            <pc:docMk/>
            <pc:sldMk cId="2727665644" sldId="259"/>
            <ac:spMk id="2" creationId="{DD1E431D-4B72-BB89-FA79-414923E1D77B}"/>
          </ac:spMkLst>
        </pc:spChg>
        <pc:spChg chg="del mod">
          <ac:chgData name="Abiola Awojuola" userId="2f69034c0b6d4005" providerId="LiveId" clId="{88FF8F8F-A9C6-4CB1-9F54-6840A73E2804}" dt="2024-03-17T13:38:46.496" v="512"/>
          <ac:spMkLst>
            <pc:docMk/>
            <pc:sldMk cId="2727665644" sldId="259"/>
            <ac:spMk id="3" creationId="{DF4DF287-63E0-1A79-26F4-A5B7D920D2DD}"/>
          </ac:spMkLst>
        </pc:spChg>
        <pc:graphicFrameChg chg="add del mod">
          <ac:chgData name="Abiola Awojuola" userId="2f69034c0b6d4005" providerId="LiveId" clId="{88FF8F8F-A9C6-4CB1-9F54-6840A73E2804}" dt="2024-03-17T13:38:41.537" v="510" actId="21"/>
          <ac:graphicFrameMkLst>
            <pc:docMk/>
            <pc:sldMk cId="2727665644" sldId="259"/>
            <ac:graphicFrameMk id="4" creationId="{EA5D657B-46A0-EBF0-9B3F-DECFD5DFC270}"/>
          </ac:graphicFrameMkLst>
        </pc:graphicFrameChg>
        <pc:graphicFrameChg chg="add mod">
          <ac:chgData name="Abiola Awojuola" userId="2f69034c0b6d4005" providerId="LiveId" clId="{88FF8F8F-A9C6-4CB1-9F54-6840A73E2804}" dt="2024-03-18T19:01:27.074" v="986" actId="1076"/>
          <ac:graphicFrameMkLst>
            <pc:docMk/>
            <pc:sldMk cId="2727665644" sldId="259"/>
            <ac:graphicFrameMk id="5" creationId="{EA5D657B-46A0-EBF0-9B3F-DECFD5DFC270}"/>
          </ac:graphicFrameMkLst>
        </pc:graphicFrameChg>
      </pc:sldChg>
      <pc:sldChg chg="addSp delSp modSp new mod ord">
        <pc:chgData name="Abiola Awojuola" userId="2f69034c0b6d4005" providerId="LiveId" clId="{88FF8F8F-A9C6-4CB1-9F54-6840A73E2804}" dt="2024-03-18T12:06:02.671" v="927" actId="14100"/>
        <pc:sldMkLst>
          <pc:docMk/>
          <pc:sldMk cId="125945653" sldId="260"/>
        </pc:sldMkLst>
        <pc:spChg chg="del">
          <ac:chgData name="Abiola Awojuola" userId="2f69034c0b6d4005" providerId="LiveId" clId="{88FF8F8F-A9C6-4CB1-9F54-6840A73E2804}" dt="2024-03-17T13:43:49.740" v="575" actId="21"/>
          <ac:spMkLst>
            <pc:docMk/>
            <pc:sldMk cId="125945653" sldId="260"/>
            <ac:spMk id="2" creationId="{453DC2B4-E00B-A9A3-519E-F604133FD90D}"/>
          </ac:spMkLst>
        </pc:spChg>
        <pc:spChg chg="del mod">
          <ac:chgData name="Abiola Awojuola" userId="2f69034c0b6d4005" providerId="LiveId" clId="{88FF8F8F-A9C6-4CB1-9F54-6840A73E2804}" dt="2024-03-17T13:44:08.462" v="579"/>
          <ac:spMkLst>
            <pc:docMk/>
            <pc:sldMk cId="125945653" sldId="260"/>
            <ac:spMk id="3" creationId="{AFB77838-3A10-ACD7-FE4E-1EB2473C961D}"/>
          </ac:spMkLst>
        </pc:spChg>
        <pc:graphicFrameChg chg="add mod">
          <ac:chgData name="Abiola Awojuola" userId="2f69034c0b6d4005" providerId="LiveId" clId="{88FF8F8F-A9C6-4CB1-9F54-6840A73E2804}" dt="2024-03-18T12:06:02.671" v="927" actId="14100"/>
          <ac:graphicFrameMkLst>
            <pc:docMk/>
            <pc:sldMk cId="125945653" sldId="260"/>
            <ac:graphicFrameMk id="4" creationId="{7B249E35-90A0-88D8-DA51-943C5AFC6EB6}"/>
          </ac:graphicFrameMkLst>
        </pc:graphicFrameChg>
      </pc:sldChg>
      <pc:sldChg chg="addSp delSp modSp new mod ord">
        <pc:chgData name="Abiola Awojuola" userId="2f69034c0b6d4005" providerId="LiveId" clId="{88FF8F8F-A9C6-4CB1-9F54-6840A73E2804}" dt="2024-03-18T12:33:48.319" v="980" actId="1076"/>
        <pc:sldMkLst>
          <pc:docMk/>
          <pc:sldMk cId="3580440056" sldId="261"/>
        </pc:sldMkLst>
        <pc:spChg chg="del">
          <ac:chgData name="Abiola Awojuola" userId="2f69034c0b6d4005" providerId="LiveId" clId="{88FF8F8F-A9C6-4CB1-9F54-6840A73E2804}" dt="2024-03-17T13:52:26.116" v="664" actId="21"/>
          <ac:spMkLst>
            <pc:docMk/>
            <pc:sldMk cId="3580440056" sldId="261"/>
            <ac:spMk id="2" creationId="{077A19C9-61B7-404C-5930-1B3934BA24A3}"/>
          </ac:spMkLst>
        </pc:spChg>
        <pc:spChg chg="del mod">
          <ac:chgData name="Abiola Awojuola" userId="2f69034c0b6d4005" providerId="LiveId" clId="{88FF8F8F-A9C6-4CB1-9F54-6840A73E2804}" dt="2024-03-17T13:52:35.800" v="666"/>
          <ac:spMkLst>
            <pc:docMk/>
            <pc:sldMk cId="3580440056" sldId="261"/>
            <ac:spMk id="3" creationId="{4CE5A3F6-341E-E875-EC00-A2B149CE0473}"/>
          </ac:spMkLst>
        </pc:spChg>
        <pc:graphicFrameChg chg="add mod">
          <ac:chgData name="Abiola Awojuola" userId="2f69034c0b6d4005" providerId="LiveId" clId="{88FF8F8F-A9C6-4CB1-9F54-6840A73E2804}" dt="2024-03-18T12:33:48.319" v="980" actId="1076"/>
          <ac:graphicFrameMkLst>
            <pc:docMk/>
            <pc:sldMk cId="3580440056" sldId="261"/>
            <ac:graphicFrameMk id="4" creationId="{7DC1AED6-19A0-E1D9-0F07-5B5DAC1BCF3C}"/>
          </ac:graphicFrameMkLst>
        </pc:graphicFrameChg>
        <pc:picChg chg="add">
          <ac:chgData name="Abiola Awojuola" userId="2f69034c0b6d4005" providerId="LiveId" clId="{88FF8F8F-A9C6-4CB1-9F54-6840A73E2804}" dt="2024-03-18T12:10:38.509" v="930"/>
          <ac:picMkLst>
            <pc:docMk/>
            <pc:sldMk cId="3580440056" sldId="261"/>
            <ac:picMk id="3074" creationId="{BCDC90B0-5D1F-6117-9678-C7473BDC97AA}"/>
          </ac:picMkLst>
        </pc:picChg>
      </pc:sldChg>
      <pc:sldChg chg="addSp delSp modSp new mod">
        <pc:chgData name="Abiola Awojuola" userId="2f69034c0b6d4005" providerId="LiveId" clId="{88FF8F8F-A9C6-4CB1-9F54-6840A73E2804}" dt="2024-03-18T08:15:28.205" v="883" actId="113"/>
        <pc:sldMkLst>
          <pc:docMk/>
          <pc:sldMk cId="4130582593" sldId="262"/>
        </pc:sldMkLst>
        <pc:spChg chg="del">
          <ac:chgData name="Abiola Awojuola" userId="2f69034c0b6d4005" providerId="LiveId" clId="{88FF8F8F-A9C6-4CB1-9F54-6840A73E2804}" dt="2024-03-17T13:53:49.427" v="692" actId="21"/>
          <ac:spMkLst>
            <pc:docMk/>
            <pc:sldMk cId="4130582593" sldId="262"/>
            <ac:spMk id="2" creationId="{F302B1CC-C6E0-FAA7-F036-6B3EA24B240A}"/>
          </ac:spMkLst>
        </pc:spChg>
        <pc:spChg chg="mod">
          <ac:chgData name="Abiola Awojuola" userId="2f69034c0b6d4005" providerId="LiveId" clId="{88FF8F8F-A9C6-4CB1-9F54-6840A73E2804}" dt="2024-03-18T08:15:28.205" v="883" actId="113"/>
          <ac:spMkLst>
            <pc:docMk/>
            <pc:sldMk cId="4130582593" sldId="262"/>
            <ac:spMk id="3" creationId="{79C79F6D-B079-6C5B-721C-23140FFC7912}"/>
          </ac:spMkLst>
        </pc:spChg>
        <pc:spChg chg="add del">
          <ac:chgData name="Abiola Awojuola" userId="2f69034c0b6d4005" providerId="LiveId" clId="{88FF8F8F-A9C6-4CB1-9F54-6840A73E2804}" dt="2024-03-17T13:53:42.347" v="690" actId="22"/>
          <ac:spMkLst>
            <pc:docMk/>
            <pc:sldMk cId="4130582593" sldId="262"/>
            <ac:spMk id="5" creationId="{EB9DFDE9-AE89-33B0-9715-0DE2613B06C4}"/>
          </ac:spMkLst>
        </pc:spChg>
        <pc:picChg chg="add mod">
          <ac:chgData name="Abiola Awojuola" userId="2f69034c0b6d4005" providerId="LiveId" clId="{88FF8F8F-A9C6-4CB1-9F54-6840A73E2804}" dt="2024-03-18T08:15:18.688" v="882" actId="14100"/>
          <ac:picMkLst>
            <pc:docMk/>
            <pc:sldMk cId="4130582593" sldId="262"/>
            <ac:picMk id="7" creationId="{FE4B8108-AD7C-F0AC-A281-989AB5B1B388}"/>
          </ac:picMkLst>
        </pc:picChg>
      </pc:sldChg>
      <pc:sldChg chg="addSp delSp modSp new mod">
        <pc:chgData name="Abiola Awojuola" userId="2f69034c0b6d4005" providerId="LiveId" clId="{88FF8F8F-A9C6-4CB1-9F54-6840A73E2804}" dt="2024-03-18T19:31:13.663" v="1030" actId="1076"/>
        <pc:sldMkLst>
          <pc:docMk/>
          <pc:sldMk cId="2322801362" sldId="263"/>
        </pc:sldMkLst>
        <pc:spChg chg="mod">
          <ac:chgData name="Abiola Awojuola" userId="2f69034c0b6d4005" providerId="LiveId" clId="{88FF8F8F-A9C6-4CB1-9F54-6840A73E2804}" dt="2024-03-18T19:27:47.797" v="1003" actId="113"/>
          <ac:spMkLst>
            <pc:docMk/>
            <pc:sldMk cId="2322801362" sldId="263"/>
            <ac:spMk id="2" creationId="{185C76BC-F711-889F-1CF6-7118D4DFB2C2}"/>
          </ac:spMkLst>
        </pc:spChg>
        <pc:spChg chg="del">
          <ac:chgData name="Abiola Awojuola" userId="2f69034c0b6d4005" providerId="LiveId" clId="{88FF8F8F-A9C6-4CB1-9F54-6840A73E2804}" dt="2024-03-18T08:11:23.035" v="807"/>
          <ac:spMkLst>
            <pc:docMk/>
            <pc:sldMk cId="2322801362" sldId="263"/>
            <ac:spMk id="3" creationId="{D9F0AC7B-DF28-F8EA-36E1-ACFFAC0E1CD7}"/>
          </ac:spMkLst>
        </pc:spChg>
        <pc:spChg chg="add del mod">
          <ac:chgData name="Abiola Awojuola" userId="2f69034c0b6d4005" providerId="LiveId" clId="{88FF8F8F-A9C6-4CB1-9F54-6840A73E2804}" dt="2024-03-18T12:10:55.088" v="932"/>
          <ac:spMkLst>
            <pc:docMk/>
            <pc:sldMk cId="2322801362" sldId="263"/>
            <ac:spMk id="4" creationId="{AF85B912-2DA5-F274-638D-15197ACEAC04}"/>
          </ac:spMkLst>
        </pc:spChg>
        <pc:spChg chg="add mod">
          <ac:chgData name="Abiola Awojuola" userId="2f69034c0b6d4005" providerId="LiveId" clId="{88FF8F8F-A9C6-4CB1-9F54-6840A73E2804}" dt="2024-03-18T19:30:36.605" v="1028" actId="20577"/>
          <ac:spMkLst>
            <pc:docMk/>
            <pc:sldMk cId="2322801362" sldId="263"/>
            <ac:spMk id="5" creationId="{3BA4C380-9BF3-B331-1B21-1AAD55F669CB}"/>
          </ac:spMkLst>
        </pc:spChg>
        <pc:picChg chg="add mod">
          <ac:chgData name="Abiola Awojuola" userId="2f69034c0b6d4005" providerId="LiveId" clId="{88FF8F8F-A9C6-4CB1-9F54-6840A73E2804}" dt="2024-03-18T19:31:13.663" v="1030" actId="1076"/>
          <ac:picMkLst>
            <pc:docMk/>
            <pc:sldMk cId="2322801362" sldId="263"/>
            <ac:picMk id="6" creationId="{E9B2C04E-54BF-9538-797B-7A0890739FDB}"/>
          </ac:picMkLst>
        </pc:picChg>
        <pc:picChg chg="add del mod">
          <ac:chgData name="Abiola Awojuola" userId="2f69034c0b6d4005" providerId="LiveId" clId="{88FF8F8F-A9C6-4CB1-9F54-6840A73E2804}" dt="2024-03-18T12:10:51.297" v="931" actId="478"/>
          <ac:picMkLst>
            <pc:docMk/>
            <pc:sldMk cId="2322801362" sldId="263"/>
            <ac:picMk id="2050" creationId="{B405CF69-D494-4576-FF1F-5E3B49DED2B0}"/>
          </ac:picMkLst>
        </pc:picChg>
        <pc:picChg chg="add del mod">
          <ac:chgData name="Abiola Awojuola" userId="2f69034c0b6d4005" providerId="LiveId" clId="{88FF8F8F-A9C6-4CB1-9F54-6840A73E2804}" dt="2024-03-18T12:11:10.819" v="939" actId="21"/>
          <ac:picMkLst>
            <pc:docMk/>
            <pc:sldMk cId="2322801362" sldId="263"/>
            <ac:picMk id="2052" creationId="{693C1AED-88E6-4D8E-8CEA-710975F3845F}"/>
          </ac:picMkLst>
        </pc:picChg>
      </pc:sldChg>
      <pc:sldChg chg="new del ord">
        <pc:chgData name="Abiola Awojuola" userId="2f69034c0b6d4005" providerId="LiveId" clId="{88FF8F8F-A9C6-4CB1-9F54-6840A73E2804}" dt="2024-03-18T19:27:29.641" v="990" actId="2696"/>
        <pc:sldMkLst>
          <pc:docMk/>
          <pc:sldMk cId="2254732566" sldId="264"/>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2f69034c0b6d4005/Desktop/Data%20Analytics/Car%20Point_Sales_Analysis%20January%202022%20to%20December%202023.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2f69034c0b6d4005/Desktop/Data%20Analytics/Car%20Point_Sales_Analysis%20January%202022%20to%20December%202023.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2f69034c0b6d4005/Desktop/Data%20Analytics/Car%20Point_Sales_Analysis%20January%202022%20to%20December%20202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2f69034c0b6d4005/Desktop/Data%20Analytics/Car%20Point_Sales_Analysis%20January%202022%20to%20December%20202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2f69034c0b6d4005/Desktop/Data%20Analytics/Car%20Point_Sales_Analysis%20January%202022%20to%20December%202023.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3.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2f69034c0b6d4005/Desktop/Data%20Analytics/Car%20Point_Sales_Analysis%20January%202022%20to%20December%202023.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 Point_Sales_Analysis January 2022 to December 2023.xlsx]Sheet4!PivotTable2</c:name>
    <c:fmtId val="-1"/>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400" b="1" dirty="0">
                <a:solidFill>
                  <a:sysClr val="windowText" lastClr="000000"/>
                </a:solidFill>
              </a:rPr>
              <a:t>Sales Performance for period under review</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Sheet4!$D$3:$D$4</c:f>
              <c:strCache>
                <c:ptCount val="1"/>
                <c:pt idx="0">
                  <c:v>2022</c:v>
                </c:pt>
              </c:strCache>
            </c:strRef>
          </c:tx>
          <c:spPr>
            <a:solidFill>
              <a:schemeClr val="accent1"/>
            </a:solidFill>
            <a:ln>
              <a:noFill/>
            </a:ln>
            <a:effectLst/>
          </c:spPr>
          <c:invertIfNegative val="0"/>
          <c:cat>
            <c:strRef>
              <c:f>Sheet4!$C$5:$C$33</c:f>
              <c:strCache>
                <c:ptCount val="28"/>
                <c:pt idx="0">
                  <c:v>Buddy Storbeck's Diesel Service Inc</c:v>
                </c:pt>
                <c:pt idx="1">
                  <c:v>C &amp; M Motors Inc</c:v>
                </c:pt>
                <c:pt idx="2">
                  <c:v>Capitol KIA</c:v>
                </c:pt>
                <c:pt idx="3">
                  <c:v>Chrysler of Tri-Cities</c:v>
                </c:pt>
                <c:pt idx="4">
                  <c:v>Chrysler Plymouth</c:v>
                </c:pt>
                <c:pt idx="5">
                  <c:v>Classic Chevy</c:v>
                </c:pt>
                <c:pt idx="6">
                  <c:v>Clay Johnson Auto Sales</c:v>
                </c:pt>
                <c:pt idx="7">
                  <c:v>Diehl Motor CO Inc</c:v>
                </c:pt>
                <c:pt idx="8">
                  <c:v>Enterprise Rent A Car</c:v>
                </c:pt>
                <c:pt idx="9">
                  <c:v>Gartner Buick Hyundai Saab</c:v>
                </c:pt>
                <c:pt idx="10">
                  <c:v>Hatfield Volkswagen</c:v>
                </c:pt>
                <c:pt idx="11">
                  <c:v>Iceberg Rentals</c:v>
                </c:pt>
                <c:pt idx="12">
                  <c:v>McKinney Dodge Chrysler Jeep</c:v>
                </c:pt>
                <c:pt idx="13">
                  <c:v>Motor Vehicle Branch Office</c:v>
                </c:pt>
                <c:pt idx="14">
                  <c:v>Nebo Chevrolet</c:v>
                </c:pt>
                <c:pt idx="15">
                  <c:v>New Castle Ford Lincoln Mercury</c:v>
                </c:pt>
                <c:pt idx="16">
                  <c:v>Pars Auto Sales</c:v>
                </c:pt>
                <c:pt idx="17">
                  <c:v>Pitre Buick-Pontiac-Gmc of Scottsdale</c:v>
                </c:pt>
                <c:pt idx="18">
                  <c:v>Progressive Shippers Cooperative Association No</c:v>
                </c:pt>
                <c:pt idx="19">
                  <c:v>Rabun Used Car Sales</c:v>
                </c:pt>
                <c:pt idx="20">
                  <c:v>Race Car Help</c:v>
                </c:pt>
                <c:pt idx="21">
                  <c:v>Ryder Truck Rental and Leasing</c:v>
                </c:pt>
                <c:pt idx="22">
                  <c:v>Saab-Belle Dodge</c:v>
                </c:pt>
                <c:pt idx="23">
                  <c:v>Scrivener Performance Engineering</c:v>
                </c:pt>
                <c:pt idx="24">
                  <c:v>Star Enterprises Inc</c:v>
                </c:pt>
                <c:pt idx="25">
                  <c:v>Suburban Ford</c:v>
                </c:pt>
                <c:pt idx="26">
                  <c:v>Tri-State Mack Inc</c:v>
                </c:pt>
                <c:pt idx="27">
                  <c:v>U-Haul CO</c:v>
                </c:pt>
              </c:strCache>
            </c:strRef>
          </c:cat>
          <c:val>
            <c:numRef>
              <c:f>Sheet4!$D$5:$D$33</c:f>
              <c:numCache>
                <c:formatCode>_-* #,##0.00_-;\-* #,##0.00_-;_-* "-"??_-;_-@_-</c:formatCode>
                <c:ptCount val="28"/>
                <c:pt idx="0">
                  <c:v>6263437</c:v>
                </c:pt>
                <c:pt idx="1">
                  <c:v>6341540</c:v>
                </c:pt>
                <c:pt idx="2">
                  <c:v>6486240</c:v>
                </c:pt>
                <c:pt idx="3">
                  <c:v>6062191</c:v>
                </c:pt>
                <c:pt idx="4">
                  <c:v>6381596</c:v>
                </c:pt>
                <c:pt idx="5">
                  <c:v>6350350</c:v>
                </c:pt>
                <c:pt idx="6">
                  <c:v>6756413</c:v>
                </c:pt>
                <c:pt idx="7">
                  <c:v>6353439</c:v>
                </c:pt>
                <c:pt idx="8">
                  <c:v>6347623</c:v>
                </c:pt>
                <c:pt idx="9">
                  <c:v>6644341</c:v>
                </c:pt>
                <c:pt idx="10">
                  <c:v>5817436</c:v>
                </c:pt>
                <c:pt idx="11">
                  <c:v>6192930</c:v>
                </c:pt>
                <c:pt idx="12">
                  <c:v>6291234</c:v>
                </c:pt>
                <c:pt idx="13">
                  <c:v>6711610</c:v>
                </c:pt>
                <c:pt idx="14">
                  <c:v>6807393</c:v>
                </c:pt>
                <c:pt idx="15">
                  <c:v>6514194</c:v>
                </c:pt>
                <c:pt idx="16">
                  <c:v>6917352</c:v>
                </c:pt>
                <c:pt idx="17">
                  <c:v>6624544</c:v>
                </c:pt>
                <c:pt idx="18">
                  <c:v>13391836</c:v>
                </c:pt>
                <c:pt idx="19">
                  <c:v>14042883</c:v>
                </c:pt>
                <c:pt idx="20">
                  <c:v>12818638</c:v>
                </c:pt>
                <c:pt idx="21">
                  <c:v>12743209</c:v>
                </c:pt>
                <c:pt idx="22">
                  <c:v>12570328</c:v>
                </c:pt>
                <c:pt idx="23">
                  <c:v>12865978</c:v>
                </c:pt>
                <c:pt idx="24">
                  <c:v>12618413</c:v>
                </c:pt>
                <c:pt idx="25">
                  <c:v>12627576</c:v>
                </c:pt>
                <c:pt idx="26">
                  <c:v>12741324</c:v>
                </c:pt>
                <c:pt idx="27">
                  <c:v>12785932</c:v>
                </c:pt>
              </c:numCache>
            </c:numRef>
          </c:val>
          <c:extLst>
            <c:ext xmlns:c16="http://schemas.microsoft.com/office/drawing/2014/chart" uri="{C3380CC4-5D6E-409C-BE32-E72D297353CC}">
              <c16:uniqueId val="{00000000-3605-4FA8-8A8C-31F8D6919B60}"/>
            </c:ext>
          </c:extLst>
        </c:ser>
        <c:ser>
          <c:idx val="1"/>
          <c:order val="1"/>
          <c:tx>
            <c:strRef>
              <c:f>Sheet4!$E$3:$E$4</c:f>
              <c:strCache>
                <c:ptCount val="1"/>
                <c:pt idx="0">
                  <c:v>2023</c:v>
                </c:pt>
              </c:strCache>
            </c:strRef>
          </c:tx>
          <c:spPr>
            <a:solidFill>
              <a:schemeClr val="accent2"/>
            </a:solidFill>
            <a:ln>
              <a:noFill/>
            </a:ln>
            <a:effectLst/>
          </c:spPr>
          <c:invertIfNegative val="0"/>
          <c:cat>
            <c:strRef>
              <c:f>Sheet4!$C$5:$C$33</c:f>
              <c:strCache>
                <c:ptCount val="28"/>
                <c:pt idx="0">
                  <c:v>Buddy Storbeck's Diesel Service Inc</c:v>
                </c:pt>
                <c:pt idx="1">
                  <c:v>C &amp; M Motors Inc</c:v>
                </c:pt>
                <c:pt idx="2">
                  <c:v>Capitol KIA</c:v>
                </c:pt>
                <c:pt idx="3">
                  <c:v>Chrysler of Tri-Cities</c:v>
                </c:pt>
                <c:pt idx="4">
                  <c:v>Chrysler Plymouth</c:v>
                </c:pt>
                <c:pt idx="5">
                  <c:v>Classic Chevy</c:v>
                </c:pt>
                <c:pt idx="6">
                  <c:v>Clay Johnson Auto Sales</c:v>
                </c:pt>
                <c:pt idx="7">
                  <c:v>Diehl Motor CO Inc</c:v>
                </c:pt>
                <c:pt idx="8">
                  <c:v>Enterprise Rent A Car</c:v>
                </c:pt>
                <c:pt idx="9">
                  <c:v>Gartner Buick Hyundai Saab</c:v>
                </c:pt>
                <c:pt idx="10">
                  <c:v>Hatfield Volkswagen</c:v>
                </c:pt>
                <c:pt idx="11">
                  <c:v>Iceberg Rentals</c:v>
                </c:pt>
                <c:pt idx="12">
                  <c:v>McKinney Dodge Chrysler Jeep</c:v>
                </c:pt>
                <c:pt idx="13">
                  <c:v>Motor Vehicle Branch Office</c:v>
                </c:pt>
                <c:pt idx="14">
                  <c:v>Nebo Chevrolet</c:v>
                </c:pt>
                <c:pt idx="15">
                  <c:v>New Castle Ford Lincoln Mercury</c:v>
                </c:pt>
                <c:pt idx="16">
                  <c:v>Pars Auto Sales</c:v>
                </c:pt>
                <c:pt idx="17">
                  <c:v>Pitre Buick-Pontiac-Gmc of Scottsdale</c:v>
                </c:pt>
                <c:pt idx="18">
                  <c:v>Progressive Shippers Cooperative Association No</c:v>
                </c:pt>
                <c:pt idx="19">
                  <c:v>Rabun Used Car Sales</c:v>
                </c:pt>
                <c:pt idx="20">
                  <c:v>Race Car Help</c:v>
                </c:pt>
                <c:pt idx="21">
                  <c:v>Ryder Truck Rental and Leasing</c:v>
                </c:pt>
                <c:pt idx="22">
                  <c:v>Saab-Belle Dodge</c:v>
                </c:pt>
                <c:pt idx="23">
                  <c:v>Scrivener Performance Engineering</c:v>
                </c:pt>
                <c:pt idx="24">
                  <c:v>Star Enterprises Inc</c:v>
                </c:pt>
                <c:pt idx="25">
                  <c:v>Suburban Ford</c:v>
                </c:pt>
                <c:pt idx="26">
                  <c:v>Tri-State Mack Inc</c:v>
                </c:pt>
                <c:pt idx="27">
                  <c:v>U-Haul CO</c:v>
                </c:pt>
              </c:strCache>
            </c:strRef>
          </c:cat>
          <c:val>
            <c:numRef>
              <c:f>Sheet4!$E$5:$E$33</c:f>
              <c:numCache>
                <c:formatCode>_-* #,##0.00_-;\-* #,##0.00_-;_-* "-"??_-;_-@_-</c:formatCode>
                <c:ptCount val="28"/>
                <c:pt idx="0">
                  <c:v>11503297</c:v>
                </c:pt>
                <c:pt idx="1">
                  <c:v>12096016</c:v>
                </c:pt>
                <c:pt idx="2">
                  <c:v>12203506</c:v>
                </c:pt>
                <c:pt idx="3">
                  <c:v>12697376</c:v>
                </c:pt>
                <c:pt idx="4">
                  <c:v>11954719</c:v>
                </c:pt>
                <c:pt idx="5">
                  <c:v>12931219</c:v>
                </c:pt>
                <c:pt idx="6">
                  <c:v>11674252</c:v>
                </c:pt>
                <c:pt idx="7">
                  <c:v>12055282</c:v>
                </c:pt>
                <c:pt idx="8">
                  <c:v>12686457</c:v>
                </c:pt>
                <c:pt idx="9">
                  <c:v>12177023</c:v>
                </c:pt>
                <c:pt idx="10">
                  <c:v>12442856</c:v>
                </c:pt>
                <c:pt idx="11">
                  <c:v>12313724</c:v>
                </c:pt>
                <c:pt idx="12">
                  <c:v>11848868</c:v>
                </c:pt>
                <c:pt idx="13">
                  <c:v>11688816</c:v>
                </c:pt>
                <c:pt idx="14">
                  <c:v>12122271</c:v>
                </c:pt>
                <c:pt idx="15">
                  <c:v>11885237</c:v>
                </c:pt>
                <c:pt idx="16">
                  <c:v>11590382</c:v>
                </c:pt>
                <c:pt idx="17">
                  <c:v>11680335</c:v>
                </c:pt>
                <c:pt idx="18">
                  <c:v>25514690</c:v>
                </c:pt>
                <c:pt idx="19">
                  <c:v>25532794</c:v>
                </c:pt>
                <c:pt idx="20">
                  <c:v>24426691</c:v>
                </c:pt>
                <c:pt idx="21">
                  <c:v>24361917</c:v>
                </c:pt>
                <c:pt idx="22">
                  <c:v>24291707</c:v>
                </c:pt>
                <c:pt idx="23">
                  <c:v>24379570</c:v>
                </c:pt>
                <c:pt idx="24">
                  <c:v>24031824</c:v>
                </c:pt>
                <c:pt idx="25">
                  <c:v>24760631</c:v>
                </c:pt>
                <c:pt idx="26">
                  <c:v>24213660</c:v>
                </c:pt>
                <c:pt idx="27">
                  <c:v>24863978</c:v>
                </c:pt>
              </c:numCache>
            </c:numRef>
          </c:val>
          <c:extLst>
            <c:ext xmlns:c16="http://schemas.microsoft.com/office/drawing/2014/chart" uri="{C3380CC4-5D6E-409C-BE32-E72D297353CC}">
              <c16:uniqueId val="{00000001-3605-4FA8-8A8C-31F8D6919B60}"/>
            </c:ext>
          </c:extLst>
        </c:ser>
        <c:dLbls>
          <c:showLegendKey val="0"/>
          <c:showVal val="0"/>
          <c:showCatName val="0"/>
          <c:showSerName val="0"/>
          <c:showPercent val="0"/>
          <c:showBubbleSize val="0"/>
        </c:dLbls>
        <c:gapWidth val="150"/>
        <c:overlap val="100"/>
        <c:axId val="2093176560"/>
        <c:axId val="2093179440"/>
      </c:barChart>
      <c:catAx>
        <c:axId val="2093176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3179440"/>
        <c:crosses val="autoZero"/>
        <c:auto val="1"/>
        <c:lblAlgn val="ctr"/>
        <c:lblOffset val="100"/>
        <c:noMultiLvlLbl val="0"/>
      </c:catAx>
      <c:valAx>
        <c:axId val="2093179440"/>
        <c:scaling>
          <c:orientation val="minMax"/>
        </c:scaling>
        <c:delete val="0"/>
        <c:axPos val="l"/>
        <c:majorGridlines>
          <c:spPr>
            <a:ln w="9525" cap="flat" cmpd="sng" algn="ctr">
              <a:solidFill>
                <a:schemeClr val="tx1">
                  <a:lumMod val="15000"/>
                  <a:lumOff val="85000"/>
                </a:schemeClr>
              </a:solidFill>
              <a:round/>
            </a:ln>
            <a:effectLst/>
          </c:spPr>
        </c:majorGridlines>
        <c:numFmt formatCode="_-* #,##0.00_-;\-* #,##0.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31765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 Point_Sales_Analysis January 2022 to December 2023.xlsx]Sheet4!PivotTable12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3200" b="1" dirty="0">
                <a:solidFill>
                  <a:schemeClr val="tx1"/>
                </a:solidFill>
              </a:rPr>
              <a:t>Monthly</a:t>
            </a:r>
            <a:r>
              <a:rPr lang="en-US" sz="3200" b="1" baseline="0" dirty="0">
                <a:solidFill>
                  <a:schemeClr val="tx1"/>
                </a:solidFill>
              </a:rPr>
              <a:t> Sales Performance</a:t>
            </a:r>
            <a:endParaRPr lang="en-US" sz="3200" b="1"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Sheet4!$E$100:$E$101</c:f>
              <c:strCache>
                <c:ptCount val="1"/>
                <c:pt idx="0">
                  <c:v>2022</c:v>
                </c:pt>
              </c:strCache>
            </c:strRef>
          </c:tx>
          <c:spPr>
            <a:ln w="28575" cap="rnd">
              <a:solidFill>
                <a:schemeClr val="accent1"/>
              </a:solidFill>
              <a:round/>
            </a:ln>
            <a:effectLst/>
          </c:spPr>
          <c:marker>
            <c:symbol val="none"/>
          </c:marker>
          <c:cat>
            <c:strRef>
              <c:f>Sheet4!$D$102:$D$114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Sheet4!$E$102:$E$114</c:f>
              <c:numCache>
                <c:formatCode>"$"#,##0.00</c:formatCode>
                <c:ptCount val="12"/>
                <c:pt idx="0">
                  <c:v>8931920</c:v>
                </c:pt>
                <c:pt idx="1">
                  <c:v>8795365</c:v>
                </c:pt>
                <c:pt idx="2">
                  <c:v>19502059</c:v>
                </c:pt>
                <c:pt idx="3">
                  <c:v>22748867</c:v>
                </c:pt>
                <c:pt idx="4">
                  <c:v>20608086</c:v>
                </c:pt>
                <c:pt idx="5">
                  <c:v>19604211</c:v>
                </c:pt>
                <c:pt idx="6">
                  <c:v>19935002</c:v>
                </c:pt>
                <c:pt idx="7">
                  <c:v>23631362</c:v>
                </c:pt>
                <c:pt idx="8">
                  <c:v>24115567</c:v>
                </c:pt>
                <c:pt idx="9">
                  <c:v>23991509</c:v>
                </c:pt>
                <c:pt idx="10">
                  <c:v>25162276</c:v>
                </c:pt>
                <c:pt idx="11">
                  <c:v>28043756</c:v>
                </c:pt>
              </c:numCache>
            </c:numRef>
          </c:val>
          <c:smooth val="0"/>
          <c:extLst>
            <c:ext xmlns:c16="http://schemas.microsoft.com/office/drawing/2014/chart" uri="{C3380CC4-5D6E-409C-BE32-E72D297353CC}">
              <c16:uniqueId val="{00000000-F6B0-4C20-BDCF-9D5C03A70B7D}"/>
            </c:ext>
          </c:extLst>
        </c:ser>
        <c:ser>
          <c:idx val="1"/>
          <c:order val="1"/>
          <c:tx>
            <c:strRef>
              <c:f>Sheet4!$F$100:$F$101</c:f>
              <c:strCache>
                <c:ptCount val="1"/>
                <c:pt idx="0">
                  <c:v>2023</c:v>
                </c:pt>
              </c:strCache>
            </c:strRef>
          </c:tx>
          <c:spPr>
            <a:ln w="28575" cap="rnd">
              <a:solidFill>
                <a:schemeClr val="accent2"/>
              </a:solidFill>
              <a:round/>
            </a:ln>
            <a:effectLst/>
          </c:spPr>
          <c:marker>
            <c:symbol val="none"/>
          </c:marker>
          <c:cat>
            <c:strRef>
              <c:f>Sheet4!$D$102:$D$114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Sheet4!$F$102:$F$114</c:f>
              <c:numCache>
                <c:formatCode>"$"#,##0.00</c:formatCode>
                <c:ptCount val="12"/>
                <c:pt idx="0">
                  <c:v>26170098</c:v>
                </c:pt>
                <c:pt idx="1">
                  <c:v>25254380</c:v>
                </c:pt>
                <c:pt idx="2">
                  <c:v>32865827</c:v>
                </c:pt>
                <c:pt idx="3">
                  <c:v>42218216</c:v>
                </c:pt>
                <c:pt idx="4">
                  <c:v>32613157</c:v>
                </c:pt>
                <c:pt idx="5">
                  <c:v>28901691</c:v>
                </c:pt>
                <c:pt idx="6">
                  <c:v>28243030</c:v>
                </c:pt>
                <c:pt idx="7">
                  <c:v>45389290</c:v>
                </c:pt>
                <c:pt idx="8">
                  <c:v>51416962</c:v>
                </c:pt>
                <c:pt idx="9">
                  <c:v>44984458</c:v>
                </c:pt>
                <c:pt idx="10">
                  <c:v>51590388</c:v>
                </c:pt>
                <c:pt idx="11">
                  <c:v>54281601</c:v>
                </c:pt>
              </c:numCache>
            </c:numRef>
          </c:val>
          <c:smooth val="0"/>
          <c:extLst>
            <c:ext xmlns:c16="http://schemas.microsoft.com/office/drawing/2014/chart" uri="{C3380CC4-5D6E-409C-BE32-E72D297353CC}">
              <c16:uniqueId val="{00000001-F6B0-4C20-BDCF-9D5C03A70B7D}"/>
            </c:ext>
          </c:extLst>
        </c:ser>
        <c:dLbls>
          <c:showLegendKey val="0"/>
          <c:showVal val="0"/>
          <c:showCatName val="0"/>
          <c:showSerName val="0"/>
          <c:showPercent val="0"/>
          <c:showBubbleSize val="0"/>
        </c:dLbls>
        <c:smooth val="0"/>
        <c:axId val="562387024"/>
        <c:axId val="562371664"/>
      </c:lineChart>
      <c:catAx>
        <c:axId val="56238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2371664"/>
        <c:crosses val="autoZero"/>
        <c:auto val="1"/>
        <c:lblAlgn val="ctr"/>
        <c:lblOffset val="100"/>
        <c:noMultiLvlLbl val="0"/>
      </c:catAx>
      <c:valAx>
        <c:axId val="56237166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2387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 Point_Sales_Analysis January 2022 to December 2023.xlsx]Sheet4!PivotTable8</c:name>
    <c:fmtId val="-1"/>
  </c:pivotSource>
  <c:chart>
    <c:title>
      <c:tx>
        <c:rich>
          <a:bodyPr rot="0" spcFirstLastPara="1" vertOverflow="ellipsis" vert="horz" wrap="square" anchor="ctr" anchorCtr="1"/>
          <a:lstStyle/>
          <a:p>
            <a:pPr algn="ctr">
              <a:defRPr sz="2400" b="0" i="0" u="none" strike="noStrike" kern="1200" spc="0" baseline="0">
                <a:solidFill>
                  <a:schemeClr val="tx1">
                    <a:lumMod val="65000"/>
                    <a:lumOff val="35000"/>
                  </a:schemeClr>
                </a:solidFill>
                <a:latin typeface="+mn-lt"/>
                <a:ea typeface="+mn-ea"/>
                <a:cs typeface="+mn-cs"/>
              </a:defRPr>
            </a:pPr>
            <a:r>
              <a:rPr lang="en-US" sz="2000" b="1" dirty="0">
                <a:solidFill>
                  <a:sysClr val="windowText" lastClr="000000"/>
                </a:solidFill>
              </a:rPr>
              <a:t>Total Revenue per Transmission Type</a:t>
            </a:r>
          </a:p>
        </c:rich>
      </c:tx>
      <c:layout>
        <c:manualLayout>
          <c:xMode val="edge"/>
          <c:yMode val="edge"/>
          <c:x val="0.14632144370393718"/>
          <c:y val="2.1360109308448689E-2"/>
        </c:manualLayout>
      </c:layout>
      <c:overlay val="0"/>
      <c:spPr>
        <a:noFill/>
        <a:ln>
          <a:noFill/>
        </a:ln>
        <a:effectLst/>
      </c:spPr>
      <c:txPr>
        <a:bodyPr rot="0" spcFirstLastPara="1" vertOverflow="ellipsis" vert="horz" wrap="square" anchor="ctr" anchorCtr="1"/>
        <a:lstStyle/>
        <a:p>
          <a:pPr algn="ct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Sheet4!$D$52:$D$53</c:f>
              <c:strCache>
                <c:ptCount val="1"/>
                <c:pt idx="0">
                  <c:v>Auto</c:v>
                </c:pt>
              </c:strCache>
            </c:strRef>
          </c:tx>
          <c:spPr>
            <a:solidFill>
              <a:schemeClr val="accent1"/>
            </a:solidFill>
            <a:ln>
              <a:noFill/>
            </a:ln>
            <a:effectLst/>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Sheet4!$C$54:$C$56</c:f>
              <c:strCache>
                <c:ptCount val="2"/>
                <c:pt idx="0">
                  <c:v>2022</c:v>
                </c:pt>
                <c:pt idx="1">
                  <c:v>2023</c:v>
                </c:pt>
              </c:strCache>
            </c:strRef>
          </c:cat>
          <c:val>
            <c:numRef>
              <c:f>Sheet4!$D$54:$D$56</c:f>
              <c:numCache>
                <c:formatCode>_-* #,##0.00_-;\-* #,##0.00_-;_-* "-"??_-;_-@_-</c:formatCode>
                <c:ptCount val="2"/>
                <c:pt idx="0">
                  <c:v>130490073</c:v>
                </c:pt>
                <c:pt idx="1">
                  <c:v>244512202</c:v>
                </c:pt>
              </c:numCache>
            </c:numRef>
          </c:val>
          <c:extLst>
            <c:ext xmlns:c16="http://schemas.microsoft.com/office/drawing/2014/chart" uri="{C3380CC4-5D6E-409C-BE32-E72D297353CC}">
              <c16:uniqueId val="{00000000-9A46-4F85-B586-6187DF875BC7}"/>
            </c:ext>
          </c:extLst>
        </c:ser>
        <c:ser>
          <c:idx val="1"/>
          <c:order val="1"/>
          <c:tx>
            <c:strRef>
              <c:f>Sheet4!$E$52:$E$53</c:f>
              <c:strCache>
                <c:ptCount val="1"/>
                <c:pt idx="0">
                  <c:v>Manual</c:v>
                </c:pt>
              </c:strCache>
            </c:strRef>
          </c:tx>
          <c:spPr>
            <a:solidFill>
              <a:schemeClr val="accent2"/>
            </a:solidFill>
            <a:ln>
              <a:noFill/>
            </a:ln>
            <a:effectLst/>
          </c:spPr>
          <c:invertIfNegative val="0"/>
          <c:dLbls>
            <c:numFmt formatCode="#,##0.00;[Red]#,##0.00" sourceLinked="0"/>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Sheet4!$C$54:$C$56</c:f>
              <c:strCache>
                <c:ptCount val="2"/>
                <c:pt idx="0">
                  <c:v>2022</c:v>
                </c:pt>
                <c:pt idx="1">
                  <c:v>2023</c:v>
                </c:pt>
              </c:strCache>
            </c:strRef>
          </c:cat>
          <c:val>
            <c:numRef>
              <c:f>Sheet4!$E$54:$E$56</c:f>
              <c:numCache>
                <c:formatCode>_-* #,##0.00_-;\-* #,##0.00_-;_-* "-"??_-;_-@_-</c:formatCode>
                <c:ptCount val="2"/>
                <c:pt idx="0">
                  <c:v>114579907</c:v>
                </c:pt>
                <c:pt idx="1">
                  <c:v>219416896</c:v>
                </c:pt>
              </c:numCache>
            </c:numRef>
          </c:val>
          <c:extLst>
            <c:ext xmlns:c16="http://schemas.microsoft.com/office/drawing/2014/chart" uri="{C3380CC4-5D6E-409C-BE32-E72D297353CC}">
              <c16:uniqueId val="{00000001-9A46-4F85-B586-6187DF875BC7}"/>
            </c:ext>
          </c:extLst>
        </c:ser>
        <c:dLbls>
          <c:dLblPos val="outEnd"/>
          <c:showLegendKey val="0"/>
          <c:showVal val="1"/>
          <c:showCatName val="0"/>
          <c:showSerName val="0"/>
          <c:showPercent val="0"/>
          <c:showBubbleSize val="0"/>
        </c:dLbls>
        <c:gapWidth val="219"/>
        <c:overlap val="-27"/>
        <c:axId val="432695952"/>
        <c:axId val="432696432"/>
      </c:barChart>
      <c:catAx>
        <c:axId val="43269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696432"/>
        <c:crosses val="autoZero"/>
        <c:auto val="1"/>
        <c:lblAlgn val="ctr"/>
        <c:lblOffset val="100"/>
        <c:noMultiLvlLbl val="0"/>
      </c:catAx>
      <c:valAx>
        <c:axId val="432696432"/>
        <c:scaling>
          <c:orientation val="minMax"/>
        </c:scaling>
        <c:delete val="1"/>
        <c:axPos val="l"/>
        <c:majorGridlines>
          <c:spPr>
            <a:ln w="9525" cap="flat" cmpd="sng" algn="ctr">
              <a:solidFill>
                <a:schemeClr val="tx1">
                  <a:lumMod val="15000"/>
                  <a:lumOff val="85000"/>
                </a:schemeClr>
              </a:solidFill>
              <a:round/>
            </a:ln>
            <a:effectLst/>
          </c:spPr>
        </c:majorGridlines>
        <c:numFmt formatCode="_-* #,##0.00_-;\-* #,##0.00_-;_-* &quot;-&quot;??_-;_-@_-" sourceLinked="1"/>
        <c:majorTickMark val="none"/>
        <c:minorTickMark val="none"/>
        <c:tickLblPos val="nextTo"/>
        <c:crossAx val="4326959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 Point_Sales_Analysis January 2022 to December 2023.xlsx]Sheet4!PivotTable7</c:name>
    <c:fmtId val="-1"/>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1" dirty="0">
                <a:solidFill>
                  <a:schemeClr val="tx1"/>
                </a:solidFill>
              </a:rPr>
              <a:t>Total Amount in Sales Volume</a:t>
            </a:r>
          </a:p>
        </c:rich>
      </c:tx>
      <c:layout>
        <c:manualLayout>
          <c:xMode val="edge"/>
          <c:yMode val="edge"/>
          <c:x val="0.24132123570054867"/>
          <c:y val="1.0186049803768157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s>
    <c:plotArea>
      <c:layout/>
      <c:pieChart>
        <c:varyColors val="1"/>
        <c:ser>
          <c:idx val="0"/>
          <c:order val="0"/>
          <c:tx>
            <c:strRef>
              <c:f>Sheet4!$D$41</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F6A-4C81-9B1E-DF28FF7EAEC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F6A-4C81-9B1E-DF28FF7EAEC8}"/>
              </c:ext>
            </c:extLst>
          </c:dPt>
          <c:dLbls>
            <c:dLbl>
              <c:idx val="0"/>
              <c:layout>
                <c:manualLayout>
                  <c:x val="-0.25932191532053994"/>
                  <c:y val="0.15415308860549387"/>
                </c:manualLayout>
              </c:layout>
              <c:dLblPos val="bestFit"/>
              <c:showLegendKey val="0"/>
              <c:showVal val="1"/>
              <c:showCatName val="0"/>
              <c:showSerName val="0"/>
              <c:showPercent val="0"/>
              <c:showBubbleSize val="0"/>
              <c:extLst>
                <c:ext xmlns:c15="http://schemas.microsoft.com/office/drawing/2012/chart" uri="{CE6537A1-D6FC-4f65-9D91-7224C49458BB}">
                  <c15:layout>
                    <c:manualLayout>
                      <c:w val="0.27577367378410539"/>
                      <c:h val="0.13195717723865111"/>
                    </c:manualLayout>
                  </c15:layout>
                </c:ext>
                <c:ext xmlns:c16="http://schemas.microsoft.com/office/drawing/2014/chart" uri="{C3380CC4-5D6E-409C-BE32-E72D297353CC}">
                  <c16:uniqueId val="{00000001-DF6A-4C81-9B1E-DF28FF7EAEC8}"/>
                </c:ext>
              </c:extLst>
            </c:dLbl>
            <c:dLbl>
              <c:idx val="1"/>
              <c:layout>
                <c:manualLayout>
                  <c:x val="0.17437898553744841"/>
                  <c:y val="-0.17641207225649397"/>
                </c:manualLayout>
              </c:layout>
              <c:dLblPos val="bestFit"/>
              <c:showLegendKey val="0"/>
              <c:showVal val="1"/>
              <c:showCatName val="0"/>
              <c:showSerName val="0"/>
              <c:showPercent val="0"/>
              <c:showBubbleSize val="0"/>
              <c:extLst>
                <c:ext xmlns:c15="http://schemas.microsoft.com/office/drawing/2012/chart" uri="{CE6537A1-D6FC-4f65-9D91-7224C49458BB}">
                  <c15:layout>
                    <c:manualLayout>
                      <c:w val="0.27307305617199568"/>
                      <c:h val="0.13195717723865111"/>
                    </c:manualLayout>
                  </c15:layout>
                </c:ext>
                <c:ext xmlns:c16="http://schemas.microsoft.com/office/drawing/2014/chart" uri="{C3380CC4-5D6E-409C-BE32-E72D297353CC}">
                  <c16:uniqueId val="{00000003-DF6A-4C81-9B1E-DF28FF7EAEC8}"/>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Sheet4!$C$42:$C$44</c:f>
              <c:strCache>
                <c:ptCount val="2"/>
                <c:pt idx="0">
                  <c:v>2022</c:v>
                </c:pt>
                <c:pt idx="1">
                  <c:v>2023</c:v>
                </c:pt>
              </c:strCache>
            </c:strRef>
          </c:cat>
          <c:val>
            <c:numRef>
              <c:f>Sheet4!$D$42:$D$44</c:f>
              <c:numCache>
                <c:formatCode>_-* #,##0.00_-;\-* #,##0.00_-;_-* "-"??_-;_-@_-</c:formatCode>
                <c:ptCount val="2"/>
                <c:pt idx="0">
                  <c:v>245069980</c:v>
                </c:pt>
                <c:pt idx="1">
                  <c:v>463929098</c:v>
                </c:pt>
              </c:numCache>
            </c:numRef>
          </c:val>
          <c:extLst>
            <c:ext xmlns:c16="http://schemas.microsoft.com/office/drawing/2014/chart" uri="{C3380CC4-5D6E-409C-BE32-E72D297353CC}">
              <c16:uniqueId val="{00000004-DF6A-4C81-9B1E-DF28FF7EAEC8}"/>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 Point_Sales_Analysis January 2022 to December 2023.xlsx]Sheet4!PivotTable10</c:name>
    <c:fmtId val="-1"/>
  </c:pivotSource>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sz="2800" b="1" dirty="0">
                <a:solidFill>
                  <a:schemeClr val="tx1"/>
                </a:solidFill>
                <a:latin typeface="+mn-lt"/>
              </a:rPr>
              <a:t>Performance by Dealer</a:t>
            </a:r>
            <a:r>
              <a:rPr lang="en-US" sz="2800" b="1" baseline="0" dirty="0">
                <a:solidFill>
                  <a:schemeClr val="tx1"/>
                </a:solidFill>
                <a:latin typeface="+mn-lt"/>
              </a:rPr>
              <a:t> Region</a:t>
            </a:r>
            <a:endParaRPr lang="en-US" sz="2800" b="1" dirty="0">
              <a:solidFill>
                <a:schemeClr val="tx1"/>
              </a:solidFill>
              <a:latin typeface="+mn-lt"/>
            </a:endParaRP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Sheet4!$D$80:$D$81</c:f>
              <c:strCache>
                <c:ptCount val="1"/>
                <c:pt idx="0">
                  <c:v>2022</c:v>
                </c:pt>
              </c:strCache>
            </c:strRef>
          </c:tx>
          <c:spPr>
            <a:solidFill>
              <a:schemeClr val="accent1"/>
            </a:solidFill>
            <a:ln>
              <a:noFill/>
            </a:ln>
            <a:effectLst/>
          </c:spPr>
          <c:invertIfNegative val="0"/>
          <c:cat>
            <c:strRef>
              <c:f>Sheet4!$C$82:$C$89</c:f>
              <c:strCache>
                <c:ptCount val="7"/>
                <c:pt idx="0">
                  <c:v>Aurora</c:v>
                </c:pt>
                <c:pt idx="1">
                  <c:v>Austin</c:v>
                </c:pt>
                <c:pt idx="2">
                  <c:v>Greenville</c:v>
                </c:pt>
                <c:pt idx="3">
                  <c:v>Janesville</c:v>
                </c:pt>
                <c:pt idx="4">
                  <c:v>Middletown</c:v>
                </c:pt>
                <c:pt idx="5">
                  <c:v>Pasco</c:v>
                </c:pt>
                <c:pt idx="6">
                  <c:v>Scottsdale</c:v>
                </c:pt>
              </c:strCache>
            </c:strRef>
          </c:cat>
          <c:val>
            <c:numRef>
              <c:f>Sheet4!$D$82:$D$89</c:f>
              <c:numCache>
                <c:formatCode>_-* #,##0.00_-;\-* #,##0.00_-;_-* "-"??_-;_-@_-</c:formatCode>
                <c:ptCount val="7"/>
                <c:pt idx="0">
                  <c:v>32203145</c:v>
                </c:pt>
                <c:pt idx="1">
                  <c:v>43152888</c:v>
                </c:pt>
                <c:pt idx="2">
                  <c:v>32683410</c:v>
                </c:pt>
                <c:pt idx="3">
                  <c:v>38635973</c:v>
                </c:pt>
                <c:pt idx="4">
                  <c:v>31979571</c:v>
                </c:pt>
                <c:pt idx="5">
                  <c:v>31893572</c:v>
                </c:pt>
                <c:pt idx="6">
                  <c:v>34521421</c:v>
                </c:pt>
              </c:numCache>
            </c:numRef>
          </c:val>
          <c:extLst>
            <c:ext xmlns:c16="http://schemas.microsoft.com/office/drawing/2014/chart" uri="{C3380CC4-5D6E-409C-BE32-E72D297353CC}">
              <c16:uniqueId val="{00000000-9826-4CD6-84DE-AFEACD59D473}"/>
            </c:ext>
          </c:extLst>
        </c:ser>
        <c:ser>
          <c:idx val="1"/>
          <c:order val="1"/>
          <c:tx>
            <c:strRef>
              <c:f>Sheet4!$E$80:$E$81</c:f>
              <c:strCache>
                <c:ptCount val="1"/>
                <c:pt idx="0">
                  <c:v>2023</c:v>
                </c:pt>
              </c:strCache>
            </c:strRef>
          </c:tx>
          <c:spPr>
            <a:solidFill>
              <a:schemeClr val="accent2"/>
            </a:solidFill>
            <a:ln>
              <a:noFill/>
            </a:ln>
            <a:effectLst/>
          </c:spPr>
          <c:invertIfNegative val="0"/>
          <c:cat>
            <c:strRef>
              <c:f>Sheet4!$C$82:$C$89</c:f>
              <c:strCache>
                <c:ptCount val="7"/>
                <c:pt idx="0">
                  <c:v>Aurora</c:v>
                </c:pt>
                <c:pt idx="1">
                  <c:v>Austin</c:v>
                </c:pt>
                <c:pt idx="2">
                  <c:v>Greenville</c:v>
                </c:pt>
                <c:pt idx="3">
                  <c:v>Janesville</c:v>
                </c:pt>
                <c:pt idx="4">
                  <c:v>Middletown</c:v>
                </c:pt>
                <c:pt idx="5">
                  <c:v>Pasco</c:v>
                </c:pt>
                <c:pt idx="6">
                  <c:v>Scottsdale</c:v>
                </c:pt>
              </c:strCache>
            </c:strRef>
          </c:cat>
          <c:val>
            <c:numRef>
              <c:f>Sheet4!$E$82:$E$89</c:f>
              <c:numCache>
                <c:formatCode>_-* #,##0.00_-;\-* #,##0.00_-;_-* "-"??_-;_-@_-</c:formatCode>
                <c:ptCount val="7"/>
                <c:pt idx="0">
                  <c:v>60851782</c:v>
                </c:pt>
                <c:pt idx="1">
                  <c:v>80357120</c:v>
                </c:pt>
                <c:pt idx="2">
                  <c:v>60458195</c:v>
                </c:pt>
                <c:pt idx="3">
                  <c:v>73977929</c:v>
                </c:pt>
                <c:pt idx="4">
                  <c:v>60589457</c:v>
                </c:pt>
                <c:pt idx="5">
                  <c:v>61015203</c:v>
                </c:pt>
                <c:pt idx="6">
                  <c:v>66679412</c:v>
                </c:pt>
              </c:numCache>
            </c:numRef>
          </c:val>
          <c:extLst>
            <c:ext xmlns:c16="http://schemas.microsoft.com/office/drawing/2014/chart" uri="{C3380CC4-5D6E-409C-BE32-E72D297353CC}">
              <c16:uniqueId val="{00000001-9826-4CD6-84DE-AFEACD59D473}"/>
            </c:ext>
          </c:extLst>
        </c:ser>
        <c:dLbls>
          <c:showLegendKey val="0"/>
          <c:showVal val="0"/>
          <c:showCatName val="0"/>
          <c:showSerName val="0"/>
          <c:showPercent val="0"/>
          <c:showBubbleSize val="0"/>
        </c:dLbls>
        <c:gapWidth val="267"/>
        <c:overlap val="-43"/>
        <c:axId val="562361104"/>
        <c:axId val="562382224"/>
      </c:barChart>
      <c:catAx>
        <c:axId val="56236110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562382224"/>
        <c:crosses val="autoZero"/>
        <c:auto val="1"/>
        <c:lblAlgn val="ctr"/>
        <c:lblOffset val="100"/>
        <c:noMultiLvlLbl val="0"/>
      </c:catAx>
      <c:valAx>
        <c:axId val="562382224"/>
        <c:scaling>
          <c:orientation val="minMax"/>
        </c:scaling>
        <c:delete val="0"/>
        <c:axPos val="l"/>
        <c:majorGridlines>
          <c:spPr>
            <a:ln w="9525" cap="flat" cmpd="sng" algn="ctr">
              <a:solidFill>
                <a:schemeClr val="dk1">
                  <a:lumMod val="15000"/>
                  <a:lumOff val="85000"/>
                </a:schemeClr>
              </a:solidFill>
              <a:round/>
            </a:ln>
            <a:effectLst/>
          </c:spPr>
        </c:majorGridlines>
        <c:numFmt formatCode="_-* #,##0.00_-;\-* #,##0.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562361104"/>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 Point_Sales_Analysis January 2022 to December 2023.xlsx]Sheet4!PivotTable1</c:name>
    <c:fmtId val="-1"/>
  </c:pivotSource>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sz="3600" b="1" dirty="0">
                <a:solidFill>
                  <a:schemeClr val="tx1"/>
                </a:solidFill>
              </a:rPr>
              <a:t>Purchases</a:t>
            </a:r>
            <a:r>
              <a:rPr lang="en-US" sz="3600" b="1" baseline="0" dirty="0">
                <a:solidFill>
                  <a:schemeClr val="tx1"/>
                </a:solidFill>
              </a:rPr>
              <a:t> by Gender</a:t>
            </a:r>
            <a:endParaRPr lang="en-US" sz="3600" b="1" dirty="0">
              <a:solidFill>
                <a:schemeClr val="tx1"/>
              </a:solidFill>
            </a:endParaRPr>
          </a:p>
        </c:rich>
      </c:tx>
      <c:layout>
        <c:manualLayout>
          <c:xMode val="edge"/>
          <c:yMode val="edge"/>
          <c:x val="0.2177203393054129"/>
          <c:y val="1.3909010611187846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170656928753471"/>
          <c:y val="0.17634927898573013"/>
          <c:w val="0.64653893263342077"/>
          <c:h val="0.72088764946048411"/>
        </c:manualLayout>
      </c:layout>
      <c:barChart>
        <c:barDir val="col"/>
        <c:grouping val="clustered"/>
        <c:varyColors val="0"/>
        <c:ser>
          <c:idx val="0"/>
          <c:order val="0"/>
          <c:tx>
            <c:strRef>
              <c:f>Sheet4!$D$129</c:f>
              <c:strCache>
                <c:ptCount val="1"/>
                <c:pt idx="0">
                  <c:v>Total</c:v>
                </c:pt>
              </c:strCache>
            </c:strRef>
          </c:tx>
          <c:spPr>
            <a:solidFill>
              <a:schemeClr val="accent1"/>
            </a:solidFill>
            <a:ln>
              <a:noFill/>
            </a:ln>
            <a:effectLst/>
          </c:spPr>
          <c:invertIfNegative val="0"/>
          <c:cat>
            <c:strRef>
              <c:f>Sheet4!$C$130:$C$132</c:f>
              <c:strCache>
                <c:ptCount val="2"/>
                <c:pt idx="0">
                  <c:v>Female</c:v>
                </c:pt>
                <c:pt idx="1">
                  <c:v>Male</c:v>
                </c:pt>
              </c:strCache>
            </c:strRef>
          </c:cat>
          <c:val>
            <c:numRef>
              <c:f>Sheet4!$D$130:$D$132</c:f>
              <c:numCache>
                <c:formatCode>_-* #,##0.00_-;\-* #,##0.00_-;_-* "-"??_-;_-@_-</c:formatCode>
                <c:ptCount val="2"/>
                <c:pt idx="0">
                  <c:v>150048737</c:v>
                </c:pt>
                <c:pt idx="1">
                  <c:v>558950341</c:v>
                </c:pt>
              </c:numCache>
            </c:numRef>
          </c:val>
          <c:extLst>
            <c:ext xmlns:c16="http://schemas.microsoft.com/office/drawing/2014/chart" uri="{C3380CC4-5D6E-409C-BE32-E72D297353CC}">
              <c16:uniqueId val="{00000000-CFF4-45D5-B492-4AD95FB9C386}"/>
            </c:ext>
          </c:extLst>
        </c:ser>
        <c:dLbls>
          <c:showLegendKey val="0"/>
          <c:showVal val="0"/>
          <c:showCatName val="0"/>
          <c:showSerName val="0"/>
          <c:showPercent val="0"/>
          <c:showBubbleSize val="0"/>
        </c:dLbls>
        <c:gapWidth val="219"/>
        <c:overlap val="-27"/>
        <c:axId val="562385584"/>
        <c:axId val="562363984"/>
      </c:barChart>
      <c:catAx>
        <c:axId val="562385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2363984"/>
        <c:crosses val="autoZero"/>
        <c:auto val="1"/>
        <c:lblAlgn val="ctr"/>
        <c:lblOffset val="100"/>
        <c:noMultiLvlLbl val="0"/>
      </c:catAx>
      <c:valAx>
        <c:axId val="562363984"/>
        <c:scaling>
          <c:orientation val="minMax"/>
        </c:scaling>
        <c:delete val="0"/>
        <c:axPos val="l"/>
        <c:numFmt formatCode="_-* #,##0.00_-;\-* #,##0.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23855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3.jpeg"/></Relationships>
</file>

<file path=ppt/drawings/_rels/drawing2.xml.rels><?xml version="1.0" encoding="UTF-8" standalone="yes"?>
<Relationships xmlns="http://schemas.openxmlformats.org/package/2006/relationships"><Relationship Id="rId1" Type="http://schemas.openxmlformats.org/officeDocument/2006/relationships/image" Target="../media/image3.jpeg"/></Relationships>
</file>

<file path=ppt/drawings/_rels/drawing3.xml.rels><?xml version="1.0" encoding="UTF-8" standalone="yes"?>
<Relationships xmlns="http://schemas.openxmlformats.org/package/2006/relationships"><Relationship Id="rId1" Type="http://schemas.openxmlformats.org/officeDocument/2006/relationships/image" Target="../media/image3.jpeg"/></Relationships>
</file>

<file path=ppt/drawings/_rels/drawing4.xml.rels><?xml version="1.0" encoding="UTF-8" standalone="yes"?>
<Relationships xmlns="http://schemas.openxmlformats.org/package/2006/relationships"><Relationship Id="rId1" Type="http://schemas.openxmlformats.org/officeDocument/2006/relationships/image" Target="../media/image4.jpeg"/></Relationships>
</file>

<file path=ppt/drawings/drawing1.xml><?xml version="1.0" encoding="utf-8"?>
<c:userShapes xmlns:c="http://schemas.openxmlformats.org/drawingml/2006/chart">
  <cdr:relSizeAnchor xmlns:cdr="http://schemas.openxmlformats.org/drawingml/2006/chartDrawing">
    <cdr:from>
      <cdr:x>0.79873</cdr:x>
      <cdr:y>0</cdr:y>
    </cdr:from>
    <cdr:to>
      <cdr:x>1</cdr:x>
      <cdr:y>0.16807</cdr:y>
    </cdr:to>
    <cdr:pic>
      <cdr:nvPicPr>
        <cdr:cNvPr id="2" name="Picture 1">
          <a:extLst xmlns:a="http://schemas.openxmlformats.org/drawingml/2006/main">
            <a:ext uri="{FF2B5EF4-FFF2-40B4-BE49-F238E27FC236}">
              <a16:creationId xmlns:a16="http://schemas.microsoft.com/office/drawing/2014/main" id="{B405CF69-D494-4576-FF1F-5E3B49DED2B0}"/>
            </a:ext>
          </a:extLst>
        </cdr:cNvPr>
        <cdr:cNvPicPr>
          <a:picLocks xmlns:a="http://schemas.openxmlformats.org/drawingml/2006/main" noGrp="1" noChangeAspect="1" noChangeArrowheads="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8399107" y="0"/>
          <a:ext cx="2116493" cy="945567"/>
        </a:xfrm>
        <a:prstGeom xmlns:a="http://schemas.openxmlformats.org/drawingml/2006/main" prst="rect">
          <a:avLst/>
        </a:prstGeom>
        <a:noFill xmlns:a="http://schemas.openxmlformats.org/drawingml/2006/main"/>
        <a:extLst xmlns:a="http://schemas.openxmlformats.org/drawingml/2006/main">
          <a:ext uri="{909E8E84-426E-40DD-AFC4-6F175D3DCCD1}">
            <a14:hiddenFill xmlns:a14="http://schemas.microsoft.com/office/drawing/2010/main">
              <a:solidFill>
                <a:srgbClr val="FFFFFF"/>
              </a:solidFill>
            </a14:hiddenFill>
          </a:ext>
        </a:extLst>
      </cdr:spPr>
    </cdr:pic>
  </cdr:relSizeAnchor>
</c:userShapes>
</file>

<file path=ppt/drawings/drawing2.xml><?xml version="1.0" encoding="utf-8"?>
<c:userShapes xmlns:c="http://schemas.openxmlformats.org/drawingml/2006/chart">
  <cdr:relSizeAnchor xmlns:cdr="http://schemas.openxmlformats.org/drawingml/2006/chartDrawing">
    <cdr:from>
      <cdr:x>0.8123</cdr:x>
      <cdr:y>0.00874</cdr:y>
    </cdr:from>
    <cdr:to>
      <cdr:x>1</cdr:x>
      <cdr:y>0.10191</cdr:y>
    </cdr:to>
    <cdr:pic>
      <cdr:nvPicPr>
        <cdr:cNvPr id="2" name="Picture 1">
          <a:extLst xmlns:a="http://schemas.openxmlformats.org/drawingml/2006/main">
            <a:ext uri="{FF2B5EF4-FFF2-40B4-BE49-F238E27FC236}">
              <a16:creationId xmlns:a16="http://schemas.microsoft.com/office/drawing/2014/main" id="{BF1C011C-7076-B794-74E8-D70C11B49222}"/>
            </a:ext>
          </a:extLst>
        </cdr:cNvPr>
        <cdr:cNvPicPr>
          <a:picLocks xmlns:a="http://schemas.openxmlformats.org/drawingml/2006/main" noGrp="1" noChangeAspect="1" noChangeArrowheads="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8541774" y="53984"/>
          <a:ext cx="1973826" cy="575280"/>
        </a:xfrm>
        <a:prstGeom xmlns:a="http://schemas.openxmlformats.org/drawingml/2006/main" prst="rect">
          <a:avLst/>
        </a:prstGeom>
        <a:noFill xmlns:a="http://schemas.openxmlformats.org/drawingml/2006/main"/>
        <a:extLst xmlns:a="http://schemas.openxmlformats.org/drawingml/2006/main">
          <a:ext uri="{909E8E84-426E-40DD-AFC4-6F175D3DCCD1}">
            <a14:hiddenFill xmlns:a14="http://schemas.microsoft.com/office/drawing/2010/main">
              <a:solidFill>
                <a:srgbClr val="FFFFFF"/>
              </a:solidFill>
            </a14:hiddenFill>
          </a:ext>
        </a:extLst>
      </cdr:spPr>
    </cdr:pic>
  </cdr:relSizeAnchor>
</c:userShapes>
</file>

<file path=ppt/drawings/drawing3.xml><?xml version="1.0" encoding="utf-8"?>
<c:userShapes xmlns:c="http://schemas.openxmlformats.org/drawingml/2006/chart">
  <cdr:relSizeAnchor xmlns:cdr="http://schemas.openxmlformats.org/drawingml/2006/chartDrawing">
    <cdr:from>
      <cdr:x>0.79873</cdr:x>
      <cdr:y>0.0087</cdr:y>
    </cdr:from>
    <cdr:to>
      <cdr:x>1</cdr:x>
      <cdr:y>0.1706</cdr:y>
    </cdr:to>
    <cdr:pic>
      <cdr:nvPicPr>
        <cdr:cNvPr id="2" name="Picture 1">
          <a:extLst xmlns:a="http://schemas.openxmlformats.org/drawingml/2006/main">
            <a:ext uri="{FF2B5EF4-FFF2-40B4-BE49-F238E27FC236}">
              <a16:creationId xmlns:a16="http://schemas.microsoft.com/office/drawing/2014/main" id="{CCF152E4-6152-101E-559C-49BF797B586D}"/>
            </a:ext>
          </a:extLst>
        </cdr:cNvPr>
        <cdr:cNvPicPr>
          <a:picLocks xmlns:a="http://schemas.openxmlformats.org/drawingml/2006/main" noGrp="1" noChangeAspect="1" noChangeArrowheads="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8449907" y="50800"/>
          <a:ext cx="2116493" cy="945567"/>
        </a:xfrm>
        <a:prstGeom xmlns:a="http://schemas.openxmlformats.org/drawingml/2006/main" prst="rect">
          <a:avLst/>
        </a:prstGeom>
        <a:noFill xmlns:a="http://schemas.openxmlformats.org/drawingml/2006/main"/>
        <a:extLst xmlns:a="http://schemas.openxmlformats.org/drawingml/2006/main">
          <a:ext uri="{909E8E84-426E-40DD-AFC4-6F175D3DCCD1}">
            <a14:hiddenFill xmlns:a14="http://schemas.microsoft.com/office/drawing/2010/main">
              <a:solidFill>
                <a:srgbClr val="FFFFFF"/>
              </a:solidFill>
            </a14:hiddenFill>
          </a:ext>
        </a:extLst>
      </cdr:spPr>
    </cdr:pic>
  </cdr:relSizeAnchor>
</c:userShapes>
</file>

<file path=ppt/drawings/drawing4.xml><?xml version="1.0" encoding="utf-8"?>
<c:userShapes xmlns:c="http://schemas.openxmlformats.org/drawingml/2006/chart">
  <cdr:relSizeAnchor xmlns:cdr="http://schemas.openxmlformats.org/drawingml/2006/chartDrawing">
    <cdr:from>
      <cdr:x>0.74684</cdr:x>
      <cdr:y>0.01946</cdr:y>
    </cdr:from>
    <cdr:to>
      <cdr:x>1</cdr:x>
      <cdr:y>0.21888</cdr:y>
    </cdr:to>
    <cdr:pic>
      <cdr:nvPicPr>
        <cdr:cNvPr id="2" name="Picture 1">
          <a:extLst xmlns:a="http://schemas.openxmlformats.org/drawingml/2006/main">
            <a:ext uri="{FF2B5EF4-FFF2-40B4-BE49-F238E27FC236}">
              <a16:creationId xmlns:a16="http://schemas.microsoft.com/office/drawing/2014/main" id="{693C1AED-88E6-4D8E-8CEA-710975F3845F}"/>
            </a:ext>
          </a:extLst>
        </cdr:cNvPr>
        <cdr:cNvPicPr>
          <a:picLocks xmlns:a="http://schemas.openxmlformats.org/drawingml/2006/main" noGrp="1" noChangeAspect="1" noChangeArrowheads="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7853516" y="106620"/>
          <a:ext cx="2662084" cy="1092506"/>
        </a:xfrm>
        <a:prstGeom xmlns:a="http://schemas.openxmlformats.org/drawingml/2006/main" prst="rect">
          <a:avLst/>
        </a:prstGeom>
        <a:noFill xmlns:a="http://schemas.openxmlformats.org/drawingml/2006/main"/>
        <a:extLst xmlns:a="http://schemas.openxmlformats.org/drawingml/2006/main">
          <a:ext uri="{909E8E84-426E-40DD-AFC4-6F175D3DCCD1}">
            <a14:hiddenFill xmlns:a14="http://schemas.microsoft.com/office/drawing/2010/main">
              <a:solidFill>
                <a:srgbClr val="FFFFFF"/>
              </a:solidFill>
            </a14:hiddenFill>
          </a:ext>
        </a:extLst>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68B0-BB1B-EFC7-2227-151DCA6E43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2B1DF9-8CAA-C460-686E-793472C99F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C5876D-9B67-0EE8-EA11-2DE3F07AB8CC}"/>
              </a:ext>
            </a:extLst>
          </p:cNvPr>
          <p:cNvSpPr>
            <a:spLocks noGrp="1"/>
          </p:cNvSpPr>
          <p:nvPr>
            <p:ph type="dt" sz="half" idx="10"/>
          </p:nvPr>
        </p:nvSpPr>
        <p:spPr/>
        <p:txBody>
          <a:bodyPr/>
          <a:lstStyle/>
          <a:p>
            <a:fld id="{E2B02EA8-E7D4-44F1-99AD-9632AFD906B2}" type="datetimeFigureOut">
              <a:rPr lang="en-US" smtClean="0"/>
              <a:t>3/17/2024</a:t>
            </a:fld>
            <a:endParaRPr lang="en-US"/>
          </a:p>
        </p:txBody>
      </p:sp>
      <p:sp>
        <p:nvSpPr>
          <p:cNvPr id="5" name="Footer Placeholder 4">
            <a:extLst>
              <a:ext uri="{FF2B5EF4-FFF2-40B4-BE49-F238E27FC236}">
                <a16:creationId xmlns:a16="http://schemas.microsoft.com/office/drawing/2014/main" id="{B76D9620-6847-3520-7986-965896023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C72D3-01F8-AA0D-CF07-98F4B6A644E9}"/>
              </a:ext>
            </a:extLst>
          </p:cNvPr>
          <p:cNvSpPr>
            <a:spLocks noGrp="1"/>
          </p:cNvSpPr>
          <p:nvPr>
            <p:ph type="sldNum" sz="quarter" idx="12"/>
          </p:nvPr>
        </p:nvSpPr>
        <p:spPr/>
        <p:txBody>
          <a:bodyPr/>
          <a:lstStyle/>
          <a:p>
            <a:fld id="{0F58892E-FA1F-4DC9-8695-8D2EB8998CCC}" type="slidenum">
              <a:rPr lang="en-US" smtClean="0"/>
              <a:t>‹#›</a:t>
            </a:fld>
            <a:endParaRPr lang="en-US"/>
          </a:p>
        </p:txBody>
      </p:sp>
    </p:spTree>
    <p:extLst>
      <p:ext uri="{BB962C8B-B14F-4D97-AF65-F5344CB8AC3E}">
        <p14:creationId xmlns:p14="http://schemas.microsoft.com/office/powerpoint/2010/main" val="291414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2F7C0-508F-17CC-1A55-98ADC91CBA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8BC1F6-5AEC-CFBB-A240-10E3BB9E7B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BE5F92-3AE6-4862-AC41-9E13D1A3BDA7}"/>
              </a:ext>
            </a:extLst>
          </p:cNvPr>
          <p:cNvSpPr>
            <a:spLocks noGrp="1"/>
          </p:cNvSpPr>
          <p:nvPr>
            <p:ph type="dt" sz="half" idx="10"/>
          </p:nvPr>
        </p:nvSpPr>
        <p:spPr/>
        <p:txBody>
          <a:bodyPr/>
          <a:lstStyle/>
          <a:p>
            <a:fld id="{E2B02EA8-E7D4-44F1-99AD-9632AFD906B2}" type="datetimeFigureOut">
              <a:rPr lang="en-US" smtClean="0"/>
              <a:t>3/17/2024</a:t>
            </a:fld>
            <a:endParaRPr lang="en-US"/>
          </a:p>
        </p:txBody>
      </p:sp>
      <p:sp>
        <p:nvSpPr>
          <p:cNvPr id="5" name="Footer Placeholder 4">
            <a:extLst>
              <a:ext uri="{FF2B5EF4-FFF2-40B4-BE49-F238E27FC236}">
                <a16:creationId xmlns:a16="http://schemas.microsoft.com/office/drawing/2014/main" id="{D74D4F15-C7B8-2B0F-6EAD-868D7982A1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CC611-D61C-6DCA-F42C-D60EF96F5DE4}"/>
              </a:ext>
            </a:extLst>
          </p:cNvPr>
          <p:cNvSpPr>
            <a:spLocks noGrp="1"/>
          </p:cNvSpPr>
          <p:nvPr>
            <p:ph type="sldNum" sz="quarter" idx="12"/>
          </p:nvPr>
        </p:nvSpPr>
        <p:spPr/>
        <p:txBody>
          <a:bodyPr/>
          <a:lstStyle/>
          <a:p>
            <a:fld id="{0F58892E-FA1F-4DC9-8695-8D2EB8998CCC}" type="slidenum">
              <a:rPr lang="en-US" smtClean="0"/>
              <a:t>‹#›</a:t>
            </a:fld>
            <a:endParaRPr lang="en-US"/>
          </a:p>
        </p:txBody>
      </p:sp>
    </p:spTree>
    <p:extLst>
      <p:ext uri="{BB962C8B-B14F-4D97-AF65-F5344CB8AC3E}">
        <p14:creationId xmlns:p14="http://schemas.microsoft.com/office/powerpoint/2010/main" val="1059859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82C3E4-9B03-0FF3-B165-07A2334EA5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4B974-B820-A695-C3AC-FE2E258145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9FD0F-B7EB-35C7-4B31-D2ABEB9C86EF}"/>
              </a:ext>
            </a:extLst>
          </p:cNvPr>
          <p:cNvSpPr>
            <a:spLocks noGrp="1"/>
          </p:cNvSpPr>
          <p:nvPr>
            <p:ph type="dt" sz="half" idx="10"/>
          </p:nvPr>
        </p:nvSpPr>
        <p:spPr/>
        <p:txBody>
          <a:bodyPr/>
          <a:lstStyle/>
          <a:p>
            <a:fld id="{E2B02EA8-E7D4-44F1-99AD-9632AFD906B2}" type="datetimeFigureOut">
              <a:rPr lang="en-US" smtClean="0"/>
              <a:t>3/17/2024</a:t>
            </a:fld>
            <a:endParaRPr lang="en-US"/>
          </a:p>
        </p:txBody>
      </p:sp>
      <p:sp>
        <p:nvSpPr>
          <p:cNvPr id="5" name="Footer Placeholder 4">
            <a:extLst>
              <a:ext uri="{FF2B5EF4-FFF2-40B4-BE49-F238E27FC236}">
                <a16:creationId xmlns:a16="http://schemas.microsoft.com/office/drawing/2014/main" id="{B3B403CD-DC40-563A-EA3F-E58418788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4973A-1546-F239-19FB-7142B1C8CAFA}"/>
              </a:ext>
            </a:extLst>
          </p:cNvPr>
          <p:cNvSpPr>
            <a:spLocks noGrp="1"/>
          </p:cNvSpPr>
          <p:nvPr>
            <p:ph type="sldNum" sz="quarter" idx="12"/>
          </p:nvPr>
        </p:nvSpPr>
        <p:spPr/>
        <p:txBody>
          <a:bodyPr/>
          <a:lstStyle/>
          <a:p>
            <a:fld id="{0F58892E-FA1F-4DC9-8695-8D2EB8998CCC}" type="slidenum">
              <a:rPr lang="en-US" smtClean="0"/>
              <a:t>‹#›</a:t>
            </a:fld>
            <a:endParaRPr lang="en-US"/>
          </a:p>
        </p:txBody>
      </p:sp>
    </p:spTree>
    <p:extLst>
      <p:ext uri="{BB962C8B-B14F-4D97-AF65-F5344CB8AC3E}">
        <p14:creationId xmlns:p14="http://schemas.microsoft.com/office/powerpoint/2010/main" val="46709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66D4-E722-40FA-4B1D-85FC811E74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91CFEC-5E61-A7FB-C212-74E14E8FE3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21C6E5-2CF4-E252-0692-6B9B8D68ECE5}"/>
              </a:ext>
            </a:extLst>
          </p:cNvPr>
          <p:cNvSpPr>
            <a:spLocks noGrp="1"/>
          </p:cNvSpPr>
          <p:nvPr>
            <p:ph type="dt" sz="half" idx="10"/>
          </p:nvPr>
        </p:nvSpPr>
        <p:spPr/>
        <p:txBody>
          <a:bodyPr/>
          <a:lstStyle/>
          <a:p>
            <a:fld id="{E2B02EA8-E7D4-44F1-99AD-9632AFD906B2}" type="datetimeFigureOut">
              <a:rPr lang="en-US" smtClean="0"/>
              <a:t>3/17/2024</a:t>
            </a:fld>
            <a:endParaRPr lang="en-US"/>
          </a:p>
        </p:txBody>
      </p:sp>
      <p:sp>
        <p:nvSpPr>
          <p:cNvPr id="5" name="Footer Placeholder 4">
            <a:extLst>
              <a:ext uri="{FF2B5EF4-FFF2-40B4-BE49-F238E27FC236}">
                <a16:creationId xmlns:a16="http://schemas.microsoft.com/office/drawing/2014/main" id="{930FD24A-2FC8-41A4-0EC2-4362667F7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598480-82CD-246F-1D36-CB3D4E039D00}"/>
              </a:ext>
            </a:extLst>
          </p:cNvPr>
          <p:cNvSpPr>
            <a:spLocks noGrp="1"/>
          </p:cNvSpPr>
          <p:nvPr>
            <p:ph type="sldNum" sz="quarter" idx="12"/>
          </p:nvPr>
        </p:nvSpPr>
        <p:spPr/>
        <p:txBody>
          <a:bodyPr/>
          <a:lstStyle/>
          <a:p>
            <a:fld id="{0F58892E-FA1F-4DC9-8695-8D2EB8998CCC}" type="slidenum">
              <a:rPr lang="en-US" smtClean="0"/>
              <a:t>‹#›</a:t>
            </a:fld>
            <a:endParaRPr lang="en-US"/>
          </a:p>
        </p:txBody>
      </p:sp>
    </p:spTree>
    <p:extLst>
      <p:ext uri="{BB962C8B-B14F-4D97-AF65-F5344CB8AC3E}">
        <p14:creationId xmlns:p14="http://schemas.microsoft.com/office/powerpoint/2010/main" val="167741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09FB-3909-1B4A-513A-B602058255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B698CC-8E6F-A871-A223-FC5AE985B2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F4323E-B178-213A-FBFF-455064BA05B5}"/>
              </a:ext>
            </a:extLst>
          </p:cNvPr>
          <p:cNvSpPr>
            <a:spLocks noGrp="1"/>
          </p:cNvSpPr>
          <p:nvPr>
            <p:ph type="dt" sz="half" idx="10"/>
          </p:nvPr>
        </p:nvSpPr>
        <p:spPr/>
        <p:txBody>
          <a:bodyPr/>
          <a:lstStyle/>
          <a:p>
            <a:fld id="{E2B02EA8-E7D4-44F1-99AD-9632AFD906B2}" type="datetimeFigureOut">
              <a:rPr lang="en-US" smtClean="0"/>
              <a:t>3/17/2024</a:t>
            </a:fld>
            <a:endParaRPr lang="en-US"/>
          </a:p>
        </p:txBody>
      </p:sp>
      <p:sp>
        <p:nvSpPr>
          <p:cNvPr id="5" name="Footer Placeholder 4">
            <a:extLst>
              <a:ext uri="{FF2B5EF4-FFF2-40B4-BE49-F238E27FC236}">
                <a16:creationId xmlns:a16="http://schemas.microsoft.com/office/drawing/2014/main" id="{0F93C04E-BD4A-CA47-EF38-B5EF213AF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77CE3-7C31-F360-DFBA-DFCE2A3F8D9E}"/>
              </a:ext>
            </a:extLst>
          </p:cNvPr>
          <p:cNvSpPr>
            <a:spLocks noGrp="1"/>
          </p:cNvSpPr>
          <p:nvPr>
            <p:ph type="sldNum" sz="quarter" idx="12"/>
          </p:nvPr>
        </p:nvSpPr>
        <p:spPr/>
        <p:txBody>
          <a:bodyPr/>
          <a:lstStyle/>
          <a:p>
            <a:fld id="{0F58892E-FA1F-4DC9-8695-8D2EB8998CCC}" type="slidenum">
              <a:rPr lang="en-US" smtClean="0"/>
              <a:t>‹#›</a:t>
            </a:fld>
            <a:endParaRPr lang="en-US"/>
          </a:p>
        </p:txBody>
      </p:sp>
    </p:spTree>
    <p:extLst>
      <p:ext uri="{BB962C8B-B14F-4D97-AF65-F5344CB8AC3E}">
        <p14:creationId xmlns:p14="http://schemas.microsoft.com/office/powerpoint/2010/main" val="76921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861B-44B0-4E2A-9304-8D0FE2F36C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087768-0D7B-382D-B499-5E4B3BCC39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535D15-CE82-59D3-4361-480D37B2C9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C954BB-A3B2-5C3E-F26F-39DE89A38566}"/>
              </a:ext>
            </a:extLst>
          </p:cNvPr>
          <p:cNvSpPr>
            <a:spLocks noGrp="1"/>
          </p:cNvSpPr>
          <p:nvPr>
            <p:ph type="dt" sz="half" idx="10"/>
          </p:nvPr>
        </p:nvSpPr>
        <p:spPr/>
        <p:txBody>
          <a:bodyPr/>
          <a:lstStyle/>
          <a:p>
            <a:fld id="{E2B02EA8-E7D4-44F1-99AD-9632AFD906B2}" type="datetimeFigureOut">
              <a:rPr lang="en-US" smtClean="0"/>
              <a:t>3/17/2024</a:t>
            </a:fld>
            <a:endParaRPr lang="en-US"/>
          </a:p>
        </p:txBody>
      </p:sp>
      <p:sp>
        <p:nvSpPr>
          <p:cNvPr id="6" name="Footer Placeholder 5">
            <a:extLst>
              <a:ext uri="{FF2B5EF4-FFF2-40B4-BE49-F238E27FC236}">
                <a16:creationId xmlns:a16="http://schemas.microsoft.com/office/drawing/2014/main" id="{E05423EA-1F5A-D4AF-097C-3D1715B22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AFDF4A-2C02-FB2B-25B6-4DB3D8C462AA}"/>
              </a:ext>
            </a:extLst>
          </p:cNvPr>
          <p:cNvSpPr>
            <a:spLocks noGrp="1"/>
          </p:cNvSpPr>
          <p:nvPr>
            <p:ph type="sldNum" sz="quarter" idx="12"/>
          </p:nvPr>
        </p:nvSpPr>
        <p:spPr/>
        <p:txBody>
          <a:bodyPr/>
          <a:lstStyle/>
          <a:p>
            <a:fld id="{0F58892E-FA1F-4DC9-8695-8D2EB8998CCC}" type="slidenum">
              <a:rPr lang="en-US" smtClean="0"/>
              <a:t>‹#›</a:t>
            </a:fld>
            <a:endParaRPr lang="en-US"/>
          </a:p>
        </p:txBody>
      </p:sp>
    </p:spTree>
    <p:extLst>
      <p:ext uri="{BB962C8B-B14F-4D97-AF65-F5344CB8AC3E}">
        <p14:creationId xmlns:p14="http://schemas.microsoft.com/office/powerpoint/2010/main" val="75774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A0C5-BDA1-D5F8-31EA-B853D862A0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209AC9-37AD-31E4-A227-DB863BB7CC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4B5844-3B55-232F-8378-53BD217E95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6C5752-D7E6-E762-C1B7-2E974AD943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C2BF6E-B958-245D-6616-104B0EE698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15CD1E-219B-C024-42DB-D34C40F76696}"/>
              </a:ext>
            </a:extLst>
          </p:cNvPr>
          <p:cNvSpPr>
            <a:spLocks noGrp="1"/>
          </p:cNvSpPr>
          <p:nvPr>
            <p:ph type="dt" sz="half" idx="10"/>
          </p:nvPr>
        </p:nvSpPr>
        <p:spPr/>
        <p:txBody>
          <a:bodyPr/>
          <a:lstStyle/>
          <a:p>
            <a:fld id="{E2B02EA8-E7D4-44F1-99AD-9632AFD906B2}" type="datetimeFigureOut">
              <a:rPr lang="en-US" smtClean="0"/>
              <a:t>3/17/2024</a:t>
            </a:fld>
            <a:endParaRPr lang="en-US"/>
          </a:p>
        </p:txBody>
      </p:sp>
      <p:sp>
        <p:nvSpPr>
          <p:cNvPr id="8" name="Footer Placeholder 7">
            <a:extLst>
              <a:ext uri="{FF2B5EF4-FFF2-40B4-BE49-F238E27FC236}">
                <a16:creationId xmlns:a16="http://schemas.microsoft.com/office/drawing/2014/main" id="{00379D32-DF75-92A3-A899-6ED5B313EE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9A15B3-5BD5-82BC-C801-DEBAB70E66AF}"/>
              </a:ext>
            </a:extLst>
          </p:cNvPr>
          <p:cNvSpPr>
            <a:spLocks noGrp="1"/>
          </p:cNvSpPr>
          <p:nvPr>
            <p:ph type="sldNum" sz="quarter" idx="12"/>
          </p:nvPr>
        </p:nvSpPr>
        <p:spPr/>
        <p:txBody>
          <a:bodyPr/>
          <a:lstStyle/>
          <a:p>
            <a:fld id="{0F58892E-FA1F-4DC9-8695-8D2EB8998CCC}" type="slidenum">
              <a:rPr lang="en-US" smtClean="0"/>
              <a:t>‹#›</a:t>
            </a:fld>
            <a:endParaRPr lang="en-US"/>
          </a:p>
        </p:txBody>
      </p:sp>
    </p:spTree>
    <p:extLst>
      <p:ext uri="{BB962C8B-B14F-4D97-AF65-F5344CB8AC3E}">
        <p14:creationId xmlns:p14="http://schemas.microsoft.com/office/powerpoint/2010/main" val="2814547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B971-8695-7DA0-BEF8-D3641FE6C2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D91BC4-BB48-4A79-7B46-4E335FFBB4DB}"/>
              </a:ext>
            </a:extLst>
          </p:cNvPr>
          <p:cNvSpPr>
            <a:spLocks noGrp="1"/>
          </p:cNvSpPr>
          <p:nvPr>
            <p:ph type="dt" sz="half" idx="10"/>
          </p:nvPr>
        </p:nvSpPr>
        <p:spPr/>
        <p:txBody>
          <a:bodyPr/>
          <a:lstStyle/>
          <a:p>
            <a:fld id="{E2B02EA8-E7D4-44F1-99AD-9632AFD906B2}" type="datetimeFigureOut">
              <a:rPr lang="en-US" smtClean="0"/>
              <a:t>3/17/2024</a:t>
            </a:fld>
            <a:endParaRPr lang="en-US"/>
          </a:p>
        </p:txBody>
      </p:sp>
      <p:sp>
        <p:nvSpPr>
          <p:cNvPr id="4" name="Footer Placeholder 3">
            <a:extLst>
              <a:ext uri="{FF2B5EF4-FFF2-40B4-BE49-F238E27FC236}">
                <a16:creationId xmlns:a16="http://schemas.microsoft.com/office/drawing/2014/main" id="{36CD7C90-A5A6-0F0D-1C50-0AAB140181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8E60E4-9C6E-1315-C7C5-8F6598E64FBE}"/>
              </a:ext>
            </a:extLst>
          </p:cNvPr>
          <p:cNvSpPr>
            <a:spLocks noGrp="1"/>
          </p:cNvSpPr>
          <p:nvPr>
            <p:ph type="sldNum" sz="quarter" idx="12"/>
          </p:nvPr>
        </p:nvSpPr>
        <p:spPr/>
        <p:txBody>
          <a:bodyPr/>
          <a:lstStyle/>
          <a:p>
            <a:fld id="{0F58892E-FA1F-4DC9-8695-8D2EB8998CCC}" type="slidenum">
              <a:rPr lang="en-US" smtClean="0"/>
              <a:t>‹#›</a:t>
            </a:fld>
            <a:endParaRPr lang="en-US"/>
          </a:p>
        </p:txBody>
      </p:sp>
    </p:spTree>
    <p:extLst>
      <p:ext uri="{BB962C8B-B14F-4D97-AF65-F5344CB8AC3E}">
        <p14:creationId xmlns:p14="http://schemas.microsoft.com/office/powerpoint/2010/main" val="1638798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0A9555-0F02-1E29-3DFC-F365F999A788}"/>
              </a:ext>
            </a:extLst>
          </p:cNvPr>
          <p:cNvSpPr>
            <a:spLocks noGrp="1"/>
          </p:cNvSpPr>
          <p:nvPr>
            <p:ph type="dt" sz="half" idx="10"/>
          </p:nvPr>
        </p:nvSpPr>
        <p:spPr/>
        <p:txBody>
          <a:bodyPr/>
          <a:lstStyle/>
          <a:p>
            <a:fld id="{E2B02EA8-E7D4-44F1-99AD-9632AFD906B2}" type="datetimeFigureOut">
              <a:rPr lang="en-US" smtClean="0"/>
              <a:t>3/17/2024</a:t>
            </a:fld>
            <a:endParaRPr lang="en-US"/>
          </a:p>
        </p:txBody>
      </p:sp>
      <p:sp>
        <p:nvSpPr>
          <p:cNvPr id="3" name="Footer Placeholder 2">
            <a:extLst>
              <a:ext uri="{FF2B5EF4-FFF2-40B4-BE49-F238E27FC236}">
                <a16:creationId xmlns:a16="http://schemas.microsoft.com/office/drawing/2014/main" id="{EFCDC77D-42BB-1709-85EE-8FE38CB3DD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502476-630C-D4B6-1403-D1057076D2CD}"/>
              </a:ext>
            </a:extLst>
          </p:cNvPr>
          <p:cNvSpPr>
            <a:spLocks noGrp="1"/>
          </p:cNvSpPr>
          <p:nvPr>
            <p:ph type="sldNum" sz="quarter" idx="12"/>
          </p:nvPr>
        </p:nvSpPr>
        <p:spPr/>
        <p:txBody>
          <a:bodyPr/>
          <a:lstStyle/>
          <a:p>
            <a:fld id="{0F58892E-FA1F-4DC9-8695-8D2EB8998CCC}" type="slidenum">
              <a:rPr lang="en-US" smtClean="0"/>
              <a:t>‹#›</a:t>
            </a:fld>
            <a:endParaRPr lang="en-US"/>
          </a:p>
        </p:txBody>
      </p:sp>
    </p:spTree>
    <p:extLst>
      <p:ext uri="{BB962C8B-B14F-4D97-AF65-F5344CB8AC3E}">
        <p14:creationId xmlns:p14="http://schemas.microsoft.com/office/powerpoint/2010/main" val="612445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BC20-935B-266E-77AB-3075B3ADF3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765C46-8221-9DBC-429C-908A3AFC76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4F0A0F-1C50-6DDF-0557-3965A95B1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81EAEC-E1E4-C67A-16A3-5A8CD98209F7}"/>
              </a:ext>
            </a:extLst>
          </p:cNvPr>
          <p:cNvSpPr>
            <a:spLocks noGrp="1"/>
          </p:cNvSpPr>
          <p:nvPr>
            <p:ph type="dt" sz="half" idx="10"/>
          </p:nvPr>
        </p:nvSpPr>
        <p:spPr/>
        <p:txBody>
          <a:bodyPr/>
          <a:lstStyle/>
          <a:p>
            <a:fld id="{E2B02EA8-E7D4-44F1-99AD-9632AFD906B2}" type="datetimeFigureOut">
              <a:rPr lang="en-US" smtClean="0"/>
              <a:t>3/17/2024</a:t>
            </a:fld>
            <a:endParaRPr lang="en-US"/>
          </a:p>
        </p:txBody>
      </p:sp>
      <p:sp>
        <p:nvSpPr>
          <p:cNvPr id="6" name="Footer Placeholder 5">
            <a:extLst>
              <a:ext uri="{FF2B5EF4-FFF2-40B4-BE49-F238E27FC236}">
                <a16:creationId xmlns:a16="http://schemas.microsoft.com/office/drawing/2014/main" id="{2D622720-F33A-CB92-8080-17915AB97A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A21E4D-E7B5-7464-7798-798F49650EF8}"/>
              </a:ext>
            </a:extLst>
          </p:cNvPr>
          <p:cNvSpPr>
            <a:spLocks noGrp="1"/>
          </p:cNvSpPr>
          <p:nvPr>
            <p:ph type="sldNum" sz="quarter" idx="12"/>
          </p:nvPr>
        </p:nvSpPr>
        <p:spPr/>
        <p:txBody>
          <a:bodyPr/>
          <a:lstStyle/>
          <a:p>
            <a:fld id="{0F58892E-FA1F-4DC9-8695-8D2EB8998CCC}" type="slidenum">
              <a:rPr lang="en-US" smtClean="0"/>
              <a:t>‹#›</a:t>
            </a:fld>
            <a:endParaRPr lang="en-US"/>
          </a:p>
        </p:txBody>
      </p:sp>
    </p:spTree>
    <p:extLst>
      <p:ext uri="{BB962C8B-B14F-4D97-AF65-F5344CB8AC3E}">
        <p14:creationId xmlns:p14="http://schemas.microsoft.com/office/powerpoint/2010/main" val="296123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D05E-5F5C-36FE-57C2-EAC6731604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3E3F2C-254B-761C-48B4-B92E78A619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CAABEC-F6C8-239C-A007-5FD1FE9A4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4414D6-A011-8225-D673-6B4B854A37AC}"/>
              </a:ext>
            </a:extLst>
          </p:cNvPr>
          <p:cNvSpPr>
            <a:spLocks noGrp="1"/>
          </p:cNvSpPr>
          <p:nvPr>
            <p:ph type="dt" sz="half" idx="10"/>
          </p:nvPr>
        </p:nvSpPr>
        <p:spPr/>
        <p:txBody>
          <a:bodyPr/>
          <a:lstStyle/>
          <a:p>
            <a:fld id="{E2B02EA8-E7D4-44F1-99AD-9632AFD906B2}" type="datetimeFigureOut">
              <a:rPr lang="en-US" smtClean="0"/>
              <a:t>3/17/2024</a:t>
            </a:fld>
            <a:endParaRPr lang="en-US"/>
          </a:p>
        </p:txBody>
      </p:sp>
      <p:sp>
        <p:nvSpPr>
          <p:cNvPr id="6" name="Footer Placeholder 5">
            <a:extLst>
              <a:ext uri="{FF2B5EF4-FFF2-40B4-BE49-F238E27FC236}">
                <a16:creationId xmlns:a16="http://schemas.microsoft.com/office/drawing/2014/main" id="{2FA03C55-FA2B-5DCB-43AA-389700E743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F15923-D265-AD6D-5BA0-E45E414FB6D9}"/>
              </a:ext>
            </a:extLst>
          </p:cNvPr>
          <p:cNvSpPr>
            <a:spLocks noGrp="1"/>
          </p:cNvSpPr>
          <p:nvPr>
            <p:ph type="sldNum" sz="quarter" idx="12"/>
          </p:nvPr>
        </p:nvSpPr>
        <p:spPr/>
        <p:txBody>
          <a:bodyPr/>
          <a:lstStyle/>
          <a:p>
            <a:fld id="{0F58892E-FA1F-4DC9-8695-8D2EB8998CCC}" type="slidenum">
              <a:rPr lang="en-US" smtClean="0"/>
              <a:t>‹#›</a:t>
            </a:fld>
            <a:endParaRPr lang="en-US"/>
          </a:p>
        </p:txBody>
      </p:sp>
    </p:spTree>
    <p:extLst>
      <p:ext uri="{BB962C8B-B14F-4D97-AF65-F5344CB8AC3E}">
        <p14:creationId xmlns:p14="http://schemas.microsoft.com/office/powerpoint/2010/main" val="3043080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22CD90-5782-B171-7977-5C30380C7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0874EA-4AF8-9FE6-7A2C-6318A9A93B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F4F99-3875-BCE7-5478-9FC1830F0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B02EA8-E7D4-44F1-99AD-9632AFD906B2}" type="datetimeFigureOut">
              <a:rPr lang="en-US" smtClean="0"/>
              <a:t>3/17/2024</a:t>
            </a:fld>
            <a:endParaRPr lang="en-US"/>
          </a:p>
        </p:txBody>
      </p:sp>
      <p:sp>
        <p:nvSpPr>
          <p:cNvPr id="5" name="Footer Placeholder 4">
            <a:extLst>
              <a:ext uri="{FF2B5EF4-FFF2-40B4-BE49-F238E27FC236}">
                <a16:creationId xmlns:a16="http://schemas.microsoft.com/office/drawing/2014/main" id="{66168064-1DF5-BC55-AB64-7694CF2AB6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9BAA76-A329-D435-7DE8-66A2D94DE8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58892E-FA1F-4DC9-8695-8D2EB8998CCC}" type="slidenum">
              <a:rPr lang="en-US" smtClean="0"/>
              <a:t>‹#›</a:t>
            </a:fld>
            <a:endParaRPr lang="en-US"/>
          </a:p>
        </p:txBody>
      </p:sp>
    </p:spTree>
    <p:extLst>
      <p:ext uri="{BB962C8B-B14F-4D97-AF65-F5344CB8AC3E}">
        <p14:creationId xmlns:p14="http://schemas.microsoft.com/office/powerpoint/2010/main" val="3307192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11202-B419-CF76-D43D-276C11D2A498}"/>
              </a:ext>
            </a:extLst>
          </p:cNvPr>
          <p:cNvSpPr>
            <a:spLocks noGrp="1"/>
          </p:cNvSpPr>
          <p:nvPr>
            <p:ph type="ctrTitle"/>
          </p:nvPr>
        </p:nvSpPr>
        <p:spPr>
          <a:xfrm>
            <a:off x="1399592" y="587829"/>
            <a:ext cx="8444204" cy="597159"/>
          </a:xfrm>
          <a:solidFill>
            <a:schemeClr val="tx1"/>
          </a:solidFill>
        </p:spPr>
        <p:txBody>
          <a:bodyPr>
            <a:noAutofit/>
          </a:bodyPr>
          <a:lstStyle/>
          <a:p>
            <a:r>
              <a:rPr lang="en-US" sz="3200" b="1" dirty="0">
                <a:solidFill>
                  <a:schemeClr val="bg1"/>
                </a:solidFill>
              </a:rPr>
              <a:t>Car Point Sales Performance for Year Under Review</a:t>
            </a:r>
          </a:p>
        </p:txBody>
      </p:sp>
      <p:sp>
        <p:nvSpPr>
          <p:cNvPr id="3" name="Subtitle 2">
            <a:extLst>
              <a:ext uri="{FF2B5EF4-FFF2-40B4-BE49-F238E27FC236}">
                <a16:creationId xmlns:a16="http://schemas.microsoft.com/office/drawing/2014/main" id="{81D52AE8-29EF-EC5A-0FBF-447AA46E4699}"/>
              </a:ext>
            </a:extLst>
          </p:cNvPr>
          <p:cNvSpPr>
            <a:spLocks noGrp="1"/>
          </p:cNvSpPr>
          <p:nvPr>
            <p:ph type="subTitle" idx="1"/>
          </p:nvPr>
        </p:nvSpPr>
        <p:spPr>
          <a:xfrm>
            <a:off x="1399592" y="1362269"/>
            <a:ext cx="8444204" cy="4907902"/>
          </a:xfrm>
          <a:solidFill>
            <a:schemeClr val="accent1">
              <a:lumMod val="60000"/>
              <a:lumOff val="40000"/>
            </a:schemeClr>
          </a:solidFill>
        </p:spPr>
        <p:txBody>
          <a:bodyPr>
            <a:normAutofit/>
          </a:bodyPr>
          <a:lstStyle/>
          <a:p>
            <a:pPr algn="just"/>
            <a:r>
              <a:rPr lang="en-US" b="1" dirty="0"/>
              <a:t>Outline:</a:t>
            </a:r>
          </a:p>
          <a:p>
            <a:pPr marL="342900" indent="-342900" algn="just">
              <a:buFont typeface="Wingdings" panose="05000000000000000000" pitchFamily="2" charset="2"/>
              <a:buChar char="§"/>
            </a:pPr>
            <a:r>
              <a:rPr lang="en-US" dirty="0"/>
              <a:t>Introduction</a:t>
            </a:r>
          </a:p>
          <a:p>
            <a:pPr marL="342900" indent="-342900" algn="just">
              <a:buFont typeface="Wingdings" panose="05000000000000000000" pitchFamily="2" charset="2"/>
              <a:buChar char="§"/>
            </a:pPr>
            <a:r>
              <a:rPr lang="en-US" dirty="0"/>
              <a:t>Sales performance for the period under review</a:t>
            </a:r>
          </a:p>
          <a:p>
            <a:pPr marL="342900" indent="-342900" algn="just">
              <a:buFont typeface="Wingdings" panose="05000000000000000000" pitchFamily="2" charset="2"/>
              <a:buChar char="§"/>
            </a:pPr>
            <a:r>
              <a:rPr lang="en-US" dirty="0"/>
              <a:t>Total revenue transmission &amp; Amount in sales</a:t>
            </a:r>
          </a:p>
          <a:p>
            <a:pPr marL="342900" indent="-342900" algn="just">
              <a:buFont typeface="Wingdings" panose="05000000000000000000" pitchFamily="2" charset="2"/>
              <a:buChar char="§"/>
            </a:pPr>
            <a:r>
              <a:rPr lang="en-US" dirty="0"/>
              <a:t>Monthly Performance</a:t>
            </a:r>
          </a:p>
          <a:p>
            <a:pPr marL="342900" indent="-342900" algn="just">
              <a:buFont typeface="Wingdings" panose="05000000000000000000" pitchFamily="2" charset="2"/>
              <a:buChar char="§"/>
            </a:pPr>
            <a:r>
              <a:rPr lang="en-US" dirty="0"/>
              <a:t>Performance by dealers</a:t>
            </a:r>
          </a:p>
          <a:p>
            <a:pPr marL="342900" indent="-342900" algn="just">
              <a:buFont typeface="Wingdings" panose="05000000000000000000" pitchFamily="2" charset="2"/>
              <a:buChar char="§"/>
            </a:pPr>
            <a:r>
              <a:rPr lang="en-US" dirty="0"/>
              <a:t>Conclusion.</a:t>
            </a:r>
          </a:p>
          <a:p>
            <a:pPr algn="just"/>
            <a:endParaRPr lang="en-US" dirty="0"/>
          </a:p>
          <a:p>
            <a:endParaRPr lang="en-US" dirty="0"/>
          </a:p>
        </p:txBody>
      </p:sp>
      <p:pic>
        <p:nvPicPr>
          <p:cNvPr id="5" name="Picture 4">
            <a:extLst>
              <a:ext uri="{FF2B5EF4-FFF2-40B4-BE49-F238E27FC236}">
                <a16:creationId xmlns:a16="http://schemas.microsoft.com/office/drawing/2014/main" id="{8F7606D1-FA93-D85C-9644-655B77CEF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92" y="4189445"/>
            <a:ext cx="4329404" cy="2080726"/>
          </a:xfrm>
          <a:prstGeom prst="rect">
            <a:avLst/>
          </a:prstGeom>
        </p:spPr>
      </p:pic>
    </p:spTree>
    <p:extLst>
      <p:ext uri="{BB962C8B-B14F-4D97-AF65-F5344CB8AC3E}">
        <p14:creationId xmlns:p14="http://schemas.microsoft.com/office/powerpoint/2010/main" val="1341211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79F6D-B079-6C5B-721C-23140FFC7912}"/>
              </a:ext>
            </a:extLst>
          </p:cNvPr>
          <p:cNvSpPr>
            <a:spLocks noGrp="1"/>
          </p:cNvSpPr>
          <p:nvPr>
            <p:ph idx="1"/>
          </p:nvPr>
        </p:nvSpPr>
        <p:spPr>
          <a:xfrm>
            <a:off x="838200" y="717755"/>
            <a:ext cx="10515600" cy="5944301"/>
          </a:xfrm>
        </p:spPr>
        <p:txBody>
          <a:bodyPr/>
          <a:lstStyle/>
          <a:p>
            <a:pPr marL="0" indent="0" algn="just">
              <a:buNone/>
            </a:pPr>
            <a:r>
              <a:rPr lang="en-US" b="1" dirty="0"/>
              <a:t>Introduction:</a:t>
            </a:r>
          </a:p>
          <a:p>
            <a:pPr marL="0" indent="0" algn="just">
              <a:buNone/>
            </a:pPr>
            <a:r>
              <a:rPr lang="en-US" sz="2400" dirty="0"/>
              <a:t>Analyzing the effect of the marketing campaign on Car Point's sales in 2023. </a:t>
            </a:r>
          </a:p>
          <a:p>
            <a:pPr marL="0" indent="0" algn="just">
              <a:buNone/>
            </a:pPr>
            <a:r>
              <a:rPr lang="en-US" sz="2400" dirty="0"/>
              <a:t>We subsequently delve into the sales data spanning from January 2022 to December 2023. Through meticulous analysis, we aim to uncover the impact of the campaign on Car Point's sales performance in 2023, shedding light on pivotal insights for strategic decision-making.</a:t>
            </a:r>
          </a:p>
          <a:p>
            <a:pPr marL="0" indent="0" algn="just">
              <a:buNone/>
            </a:pPr>
            <a:r>
              <a:rPr lang="en-US" sz="2400" dirty="0"/>
              <a:t>We further used visuals use to provide insights into how the marketing campaign impacted Car Point's sales in 2023.</a:t>
            </a:r>
          </a:p>
          <a:p>
            <a:pPr marL="0" indent="0" algn="just">
              <a:buNone/>
            </a:pPr>
            <a:endParaRPr lang="en-US" dirty="0"/>
          </a:p>
        </p:txBody>
      </p:sp>
      <p:pic>
        <p:nvPicPr>
          <p:cNvPr id="7" name="Picture 6">
            <a:extLst>
              <a:ext uri="{FF2B5EF4-FFF2-40B4-BE49-F238E27FC236}">
                <a16:creationId xmlns:a16="http://schemas.microsoft.com/office/drawing/2014/main" id="{FE4B8108-AD7C-F0AC-A281-989AB5B1B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3" y="3872204"/>
            <a:ext cx="10217022" cy="2715209"/>
          </a:xfrm>
          <a:prstGeom prst="rect">
            <a:avLst/>
          </a:prstGeom>
        </p:spPr>
      </p:pic>
    </p:spTree>
    <p:extLst>
      <p:ext uri="{BB962C8B-B14F-4D97-AF65-F5344CB8AC3E}">
        <p14:creationId xmlns:p14="http://schemas.microsoft.com/office/powerpoint/2010/main" val="413058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55D78F2F-147F-B087-04A8-82BB27EB15BE}"/>
              </a:ext>
            </a:extLst>
          </p:cNvPr>
          <p:cNvGraphicFramePr>
            <a:graphicFrameLocks noGrp="1"/>
          </p:cNvGraphicFramePr>
          <p:nvPr>
            <p:ph idx="1"/>
            <p:extLst>
              <p:ext uri="{D42A27DB-BD31-4B8C-83A1-F6EECF244321}">
                <p14:modId xmlns:p14="http://schemas.microsoft.com/office/powerpoint/2010/main" val="3145982995"/>
              </p:ext>
            </p:extLst>
          </p:nvPr>
        </p:nvGraphicFramePr>
        <p:xfrm>
          <a:off x="838200" y="550863"/>
          <a:ext cx="10515600" cy="5626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299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B249E35-90A0-88D8-DA51-943C5AFC6EB6}"/>
              </a:ext>
            </a:extLst>
          </p:cNvPr>
          <p:cNvGraphicFramePr>
            <a:graphicFrameLocks noGrp="1"/>
          </p:cNvGraphicFramePr>
          <p:nvPr>
            <p:ph idx="1"/>
            <p:extLst>
              <p:ext uri="{D42A27DB-BD31-4B8C-83A1-F6EECF244321}">
                <p14:modId xmlns:p14="http://schemas.microsoft.com/office/powerpoint/2010/main" val="3292792663"/>
              </p:ext>
            </p:extLst>
          </p:nvPr>
        </p:nvGraphicFramePr>
        <p:xfrm>
          <a:off x="838200" y="334297"/>
          <a:ext cx="10515600" cy="61744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5945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E4F24B6-7742-6810-6944-3C915F5B5B1D}"/>
              </a:ext>
            </a:extLst>
          </p:cNvPr>
          <p:cNvGraphicFramePr>
            <a:graphicFrameLocks noGrp="1"/>
          </p:cNvGraphicFramePr>
          <p:nvPr>
            <p:ph idx="1"/>
            <p:extLst>
              <p:ext uri="{D42A27DB-BD31-4B8C-83A1-F6EECF244321}">
                <p14:modId xmlns:p14="http://schemas.microsoft.com/office/powerpoint/2010/main" val="2313611805"/>
              </p:ext>
            </p:extLst>
          </p:nvPr>
        </p:nvGraphicFramePr>
        <p:xfrm>
          <a:off x="808703" y="653143"/>
          <a:ext cx="5749212" cy="46464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FC0CC8C-1416-545A-C5BE-5AEACEC55461}"/>
              </a:ext>
            </a:extLst>
          </p:cNvPr>
          <p:cNvGraphicFramePr>
            <a:graphicFrameLocks/>
          </p:cNvGraphicFramePr>
          <p:nvPr>
            <p:extLst>
              <p:ext uri="{D42A27DB-BD31-4B8C-83A1-F6EECF244321}">
                <p14:modId xmlns:p14="http://schemas.microsoft.com/office/powerpoint/2010/main" val="3167870613"/>
              </p:ext>
            </p:extLst>
          </p:nvPr>
        </p:nvGraphicFramePr>
        <p:xfrm>
          <a:off x="7044613" y="653143"/>
          <a:ext cx="4702628" cy="4518625"/>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CCF152E4-6152-101E-559C-49BF797B586D}"/>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5781" y="5685503"/>
            <a:ext cx="2566219" cy="1172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45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A5D657B-46A0-EBF0-9B3F-DECFD5DFC270}"/>
              </a:ext>
            </a:extLst>
          </p:cNvPr>
          <p:cNvGraphicFramePr>
            <a:graphicFrameLocks noGrp="1"/>
          </p:cNvGraphicFramePr>
          <p:nvPr>
            <p:ph idx="1"/>
            <p:extLst>
              <p:ext uri="{D42A27DB-BD31-4B8C-83A1-F6EECF244321}">
                <p14:modId xmlns:p14="http://schemas.microsoft.com/office/powerpoint/2010/main" val="807438519"/>
              </p:ext>
            </p:extLst>
          </p:nvPr>
        </p:nvGraphicFramePr>
        <p:xfrm>
          <a:off x="838200" y="356215"/>
          <a:ext cx="10515600" cy="58404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766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DC1AED6-19A0-E1D9-0F07-5B5DAC1BCF3C}"/>
              </a:ext>
            </a:extLst>
          </p:cNvPr>
          <p:cNvGraphicFramePr>
            <a:graphicFrameLocks noGrp="1"/>
          </p:cNvGraphicFramePr>
          <p:nvPr>
            <p:ph idx="1"/>
            <p:extLst>
              <p:ext uri="{D42A27DB-BD31-4B8C-83A1-F6EECF244321}">
                <p14:modId xmlns:p14="http://schemas.microsoft.com/office/powerpoint/2010/main" val="936529882"/>
              </p:ext>
            </p:extLst>
          </p:nvPr>
        </p:nvGraphicFramePr>
        <p:xfrm>
          <a:off x="838200" y="689768"/>
          <a:ext cx="10515600" cy="54784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0440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76BC-F711-889F-1CF6-7118D4DFB2C2}"/>
              </a:ext>
            </a:extLst>
          </p:cNvPr>
          <p:cNvSpPr>
            <a:spLocks noGrp="1"/>
          </p:cNvSpPr>
          <p:nvPr>
            <p:ph type="title"/>
          </p:nvPr>
        </p:nvSpPr>
        <p:spPr>
          <a:xfrm>
            <a:off x="838200" y="365126"/>
            <a:ext cx="10515600" cy="814746"/>
          </a:xfrm>
        </p:spPr>
        <p:txBody>
          <a:bodyPr/>
          <a:lstStyle/>
          <a:p>
            <a:r>
              <a:rPr lang="en-US" b="1" dirty="0"/>
              <a:t>Conclusion</a:t>
            </a:r>
          </a:p>
        </p:txBody>
      </p:sp>
      <p:sp>
        <p:nvSpPr>
          <p:cNvPr id="5" name="Content Placeholder 4">
            <a:extLst>
              <a:ext uri="{FF2B5EF4-FFF2-40B4-BE49-F238E27FC236}">
                <a16:creationId xmlns:a16="http://schemas.microsoft.com/office/drawing/2014/main" id="{3BA4C380-9BF3-B331-1B21-1AAD55F669CB}"/>
              </a:ext>
            </a:extLst>
          </p:cNvPr>
          <p:cNvSpPr>
            <a:spLocks noGrp="1"/>
          </p:cNvSpPr>
          <p:nvPr>
            <p:ph idx="1"/>
          </p:nvPr>
        </p:nvSpPr>
        <p:spPr>
          <a:xfrm>
            <a:off x="838200" y="1111045"/>
            <a:ext cx="10515600" cy="5065918"/>
          </a:xfrm>
        </p:spPr>
        <p:txBody>
          <a:bodyPr/>
          <a:lstStyle/>
          <a:p>
            <a:pPr algn="just"/>
            <a:r>
              <a:rPr lang="en-US" dirty="0"/>
              <a:t>Our analysis underscores the significant and sustained impact of Car Point's 4th quarter 2022 marketing campaign on the company's sales throughout 2023. </a:t>
            </a:r>
          </a:p>
          <a:p>
            <a:pPr algn="just"/>
            <a:r>
              <a:rPr lang="en-US" dirty="0"/>
              <a:t>The data reveals a clear correlation between the campaign and increased customer engagement, evidenced by heightened sales figures compared to the previous year. </a:t>
            </a:r>
          </a:p>
          <a:p>
            <a:pPr algn="just"/>
            <a:r>
              <a:rPr lang="en-US" dirty="0"/>
              <a:t>These findings not only validate the efficacy of the campaign but also provide valuable guidance for future marketing strategies, emphasizing the importance of targeted initiatives to drive continued growth and success.</a:t>
            </a:r>
          </a:p>
          <a:p>
            <a:endParaRPr lang="en-US" dirty="0"/>
          </a:p>
        </p:txBody>
      </p:sp>
      <p:pic>
        <p:nvPicPr>
          <p:cNvPr id="6" name="Picture 5">
            <a:extLst>
              <a:ext uri="{FF2B5EF4-FFF2-40B4-BE49-F238E27FC236}">
                <a16:creationId xmlns:a16="http://schemas.microsoft.com/office/drawing/2014/main" id="{E9B2C04E-54BF-9538-797B-7A0890739FDB}"/>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9706" y="134784"/>
            <a:ext cx="2662084" cy="1092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801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1856</TotalTime>
  <Words>223</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Car Point Sales Performance for Year Under Review</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Point Sales Performance for Year 2023</dc:title>
  <dc:creator>Abiola Awojuola</dc:creator>
  <cp:lastModifiedBy>Abiola Awojuola</cp:lastModifiedBy>
  <cp:revision>1</cp:revision>
  <dcterms:created xsi:type="dcterms:W3CDTF">2024-03-16T11:46:46Z</dcterms:created>
  <dcterms:modified xsi:type="dcterms:W3CDTF">2024-03-18T19:31:42Z</dcterms:modified>
</cp:coreProperties>
</file>