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70" r:id="rId6"/>
    <p:sldId id="259" r:id="rId7"/>
    <p:sldId id="260" r:id="rId8"/>
    <p:sldId id="262" r:id="rId9"/>
    <p:sldId id="271" r:id="rId10"/>
    <p:sldId id="272" r:id="rId11"/>
    <p:sldId id="273" r:id="rId12"/>
    <p:sldId id="269" r:id="rId13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678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59B912-803D-4458-8C13-560032CAD49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FF12DD-B4DF-4FA3-BB89-E9E7DE1B3E98}">
      <dgm:prSet phldrT="[Text]"/>
      <dgm:spPr/>
      <dgm:t>
        <a:bodyPr/>
        <a:lstStyle/>
        <a:p>
          <a:r>
            <a:rPr lang="id-ID" smtClean="0"/>
            <a:t>onClick</a:t>
          </a:r>
          <a:endParaRPr lang="en-US" dirty="0"/>
        </a:p>
      </dgm:t>
    </dgm:pt>
    <dgm:pt modelId="{6FC20756-F8F9-4C49-A9A7-21F2AD12D343}" type="parTrans" cxnId="{1E54124B-5D42-45EB-9826-448A315AD52B}">
      <dgm:prSet/>
      <dgm:spPr/>
      <dgm:t>
        <a:bodyPr/>
        <a:lstStyle/>
        <a:p>
          <a:endParaRPr lang="en-US"/>
        </a:p>
      </dgm:t>
    </dgm:pt>
    <dgm:pt modelId="{70C3061D-4389-4EAC-A239-A1572A62F525}" type="sibTrans" cxnId="{1E54124B-5D42-45EB-9826-448A315AD52B}">
      <dgm:prSet/>
      <dgm:spPr/>
      <dgm:t>
        <a:bodyPr/>
        <a:lstStyle/>
        <a:p>
          <a:endParaRPr lang="en-US"/>
        </a:p>
      </dgm:t>
    </dgm:pt>
    <dgm:pt modelId="{FD75642E-6F18-46ED-B783-B76828955CAF}">
      <dgm:prSet phldrT="[Text]"/>
      <dgm:spPr/>
      <dgm:t>
        <a:bodyPr/>
        <a:lstStyle/>
        <a:p>
          <a:r>
            <a:rPr lang="en-US" i="1" dirty="0" smtClean="0"/>
            <a:t>event</a:t>
          </a:r>
          <a:r>
            <a:rPr lang="en-US" dirty="0" smtClean="0"/>
            <a:t> </a:t>
          </a:r>
          <a:r>
            <a:rPr lang="en-US" dirty="0" err="1" smtClean="0"/>
            <a:t>ini</a:t>
          </a:r>
          <a:r>
            <a:rPr lang="en-US" dirty="0" smtClean="0"/>
            <a:t> </a:t>
          </a:r>
          <a:r>
            <a:rPr lang="en-US" dirty="0" err="1" smtClean="0"/>
            <a:t>muncul</a:t>
          </a:r>
          <a:r>
            <a:rPr lang="en-US" dirty="0" smtClean="0"/>
            <a:t> </a:t>
          </a:r>
          <a:r>
            <a:rPr lang="en-US" dirty="0" err="1" smtClean="0"/>
            <a:t>apabila</a:t>
          </a:r>
          <a:r>
            <a:rPr lang="en-US" dirty="0" smtClean="0"/>
            <a:t> </a:t>
          </a:r>
          <a:r>
            <a:rPr lang="en-US" dirty="0" err="1" smtClean="0"/>
            <a:t>terjadi</a:t>
          </a:r>
          <a:r>
            <a:rPr lang="en-US" dirty="0" smtClean="0"/>
            <a:t> </a:t>
          </a:r>
          <a:r>
            <a:rPr lang="en-US" dirty="0" err="1" smtClean="0"/>
            <a:t>aksi</a:t>
          </a:r>
          <a:r>
            <a:rPr lang="en-US" dirty="0" smtClean="0"/>
            <a:t> </a:t>
          </a:r>
          <a:r>
            <a:rPr lang="en-US" dirty="0" err="1" smtClean="0"/>
            <a:t>klik</a:t>
          </a:r>
          <a:r>
            <a:rPr lang="en-US" dirty="0" smtClean="0"/>
            <a:t> </a:t>
          </a:r>
          <a:r>
            <a:rPr lang="en-US" dirty="0" err="1" smtClean="0"/>
            <a:t>terhadap</a:t>
          </a:r>
          <a:r>
            <a:rPr lang="en-US" dirty="0" smtClean="0"/>
            <a:t> </a:t>
          </a:r>
          <a:r>
            <a:rPr lang="en-US" dirty="0" err="1" smtClean="0"/>
            <a:t>suatu</a:t>
          </a:r>
          <a:r>
            <a:rPr lang="en-US" dirty="0" smtClean="0"/>
            <a:t> </a:t>
          </a:r>
          <a:r>
            <a:rPr lang="en-US" dirty="0" err="1" smtClean="0"/>
            <a:t>elemen</a:t>
          </a:r>
          <a:r>
            <a:rPr lang="en-US" dirty="0" smtClean="0"/>
            <a:t>, </a:t>
          </a:r>
          <a:r>
            <a:rPr lang="en-US" dirty="0" err="1" smtClean="0"/>
            <a:t>seperti</a:t>
          </a:r>
          <a:r>
            <a:rPr lang="en-US" dirty="0" smtClean="0"/>
            <a:t> </a:t>
          </a:r>
          <a:r>
            <a:rPr lang="en-US" dirty="0" err="1" smtClean="0"/>
            <a:t>elemen</a:t>
          </a:r>
          <a:r>
            <a:rPr lang="en-US" dirty="0" smtClean="0"/>
            <a:t> </a:t>
          </a:r>
          <a:r>
            <a:rPr lang="en-US" i="1" dirty="0" smtClean="0"/>
            <a:t>button</a:t>
          </a:r>
          <a:endParaRPr lang="en-US" dirty="0"/>
        </a:p>
      </dgm:t>
    </dgm:pt>
    <dgm:pt modelId="{05693E5F-494E-4ECF-AF61-1DEB5B744609}" type="parTrans" cxnId="{56D84D69-4A3A-4018-958F-7462E11FB340}">
      <dgm:prSet/>
      <dgm:spPr/>
      <dgm:t>
        <a:bodyPr/>
        <a:lstStyle/>
        <a:p>
          <a:endParaRPr lang="en-US"/>
        </a:p>
      </dgm:t>
    </dgm:pt>
    <dgm:pt modelId="{F0206139-5E71-402D-94E0-B7FC0E7189A2}" type="sibTrans" cxnId="{56D84D69-4A3A-4018-958F-7462E11FB340}">
      <dgm:prSet/>
      <dgm:spPr/>
      <dgm:t>
        <a:bodyPr/>
        <a:lstStyle/>
        <a:p>
          <a:endParaRPr lang="en-US"/>
        </a:p>
      </dgm:t>
    </dgm:pt>
    <dgm:pt modelId="{373D5CD0-3918-4170-85B6-0BAE8432CF97}">
      <dgm:prSet phldrT="[Text]"/>
      <dgm:spPr/>
      <dgm:t>
        <a:bodyPr/>
        <a:lstStyle/>
        <a:p>
          <a:r>
            <a:rPr lang="en-US" dirty="0" err="1" smtClean="0"/>
            <a:t>onChange</a:t>
          </a:r>
          <a:endParaRPr lang="en-US" dirty="0"/>
        </a:p>
      </dgm:t>
    </dgm:pt>
    <dgm:pt modelId="{427D14ED-7B47-4BAA-A7B7-83F6F9766238}" type="parTrans" cxnId="{E371EEA1-32FC-448B-84A2-DC9251B8E8D1}">
      <dgm:prSet/>
      <dgm:spPr/>
      <dgm:t>
        <a:bodyPr/>
        <a:lstStyle/>
        <a:p>
          <a:endParaRPr lang="en-US"/>
        </a:p>
      </dgm:t>
    </dgm:pt>
    <dgm:pt modelId="{E0A5834A-86BA-44C8-901D-73E6D72D6E75}" type="sibTrans" cxnId="{E371EEA1-32FC-448B-84A2-DC9251B8E8D1}">
      <dgm:prSet/>
      <dgm:spPr/>
      <dgm:t>
        <a:bodyPr/>
        <a:lstStyle/>
        <a:p>
          <a:endParaRPr lang="en-US"/>
        </a:p>
      </dgm:t>
    </dgm:pt>
    <dgm:pt modelId="{38F3070F-12D0-421B-AB5E-69C39945D917}">
      <dgm:prSet phldrT="[Text]"/>
      <dgm:spPr/>
      <dgm:t>
        <a:bodyPr/>
        <a:lstStyle/>
        <a:p>
          <a:r>
            <a:rPr lang="en-US" i="1" dirty="0" smtClean="0"/>
            <a:t>event</a:t>
          </a:r>
          <a:r>
            <a:rPr lang="en-US" dirty="0" smtClean="0"/>
            <a:t> </a:t>
          </a:r>
          <a:r>
            <a:rPr lang="en-US" dirty="0" err="1" smtClean="0"/>
            <a:t>ini</a:t>
          </a:r>
          <a:r>
            <a:rPr lang="en-US" dirty="0" smtClean="0"/>
            <a:t> </a:t>
          </a:r>
          <a:r>
            <a:rPr lang="en-US" dirty="0" err="1" smtClean="0"/>
            <a:t>muncul</a:t>
          </a:r>
          <a:r>
            <a:rPr lang="en-US" dirty="0" smtClean="0"/>
            <a:t> </a:t>
          </a:r>
          <a:r>
            <a:rPr lang="en-US" dirty="0" err="1" smtClean="0"/>
            <a:t>apabila</a:t>
          </a:r>
          <a:r>
            <a:rPr lang="en-US" dirty="0" smtClean="0"/>
            <a:t> </a:t>
          </a:r>
          <a:r>
            <a:rPr lang="en-US" dirty="0" err="1" smtClean="0"/>
            <a:t>sebuah</a:t>
          </a:r>
          <a:r>
            <a:rPr lang="en-US" dirty="0" smtClean="0"/>
            <a:t> </a:t>
          </a:r>
          <a:r>
            <a:rPr lang="en-US" dirty="0" err="1" smtClean="0"/>
            <a:t>elemen</a:t>
          </a:r>
          <a:r>
            <a:rPr lang="en-US" dirty="0" smtClean="0"/>
            <a:t> (</a:t>
          </a:r>
          <a:r>
            <a:rPr lang="en-US" i="1" dirty="0" smtClean="0"/>
            <a:t>select</a:t>
          </a:r>
          <a:r>
            <a:rPr lang="en-US" dirty="0" smtClean="0"/>
            <a:t>, </a:t>
          </a:r>
          <a:r>
            <a:rPr lang="en-US" i="1" dirty="0" smtClean="0"/>
            <a:t>text</a:t>
          </a:r>
          <a:r>
            <a:rPr lang="en-US" dirty="0" smtClean="0"/>
            <a:t>, </a:t>
          </a:r>
          <a:r>
            <a:rPr lang="en-US" dirty="0" err="1" smtClean="0"/>
            <a:t>atau</a:t>
          </a:r>
          <a:r>
            <a:rPr lang="en-US" dirty="0" smtClean="0"/>
            <a:t> </a:t>
          </a:r>
          <a:r>
            <a:rPr lang="en-US" i="1" dirty="0" err="1" smtClean="0"/>
            <a:t>textarea</a:t>
          </a:r>
          <a:r>
            <a:rPr lang="en-US" dirty="0" smtClean="0"/>
            <a:t>) </a:t>
          </a:r>
          <a:r>
            <a:rPr lang="en-US" dirty="0" err="1" smtClean="0"/>
            <a:t>telah</a:t>
          </a:r>
          <a:r>
            <a:rPr lang="en-US" dirty="0" smtClean="0"/>
            <a:t> </a:t>
          </a:r>
          <a:r>
            <a:rPr lang="en-US" dirty="0" err="1" smtClean="0"/>
            <a:t>diubah</a:t>
          </a:r>
          <a:r>
            <a:rPr lang="en-US" dirty="0" smtClean="0"/>
            <a:t> </a:t>
          </a:r>
          <a:r>
            <a:rPr lang="en-US" dirty="0" err="1" smtClean="0"/>
            <a:t>nilainya</a:t>
          </a:r>
          <a:r>
            <a:rPr lang="en-US" dirty="0" smtClean="0"/>
            <a:t> </a:t>
          </a:r>
          <a:r>
            <a:rPr lang="en-US" dirty="0" err="1" smtClean="0"/>
            <a:t>sebelum</a:t>
          </a:r>
          <a:r>
            <a:rPr lang="en-US" dirty="0" smtClean="0"/>
            <a:t> </a:t>
          </a:r>
          <a:r>
            <a:rPr lang="en-US" dirty="0" err="1" smtClean="0"/>
            <a:t>elemen</a:t>
          </a:r>
          <a:r>
            <a:rPr lang="en-US" dirty="0" smtClean="0"/>
            <a:t> </a:t>
          </a:r>
          <a:r>
            <a:rPr lang="en-US" dirty="0" err="1" smtClean="0"/>
            <a:t>tersebut</a:t>
          </a:r>
          <a:r>
            <a:rPr lang="en-US" dirty="0" smtClean="0"/>
            <a:t> </a:t>
          </a:r>
          <a:r>
            <a:rPr lang="en-US" dirty="0" err="1" smtClean="0"/>
            <a:t>kehilangan</a:t>
          </a:r>
          <a:r>
            <a:rPr lang="en-US" dirty="0" smtClean="0"/>
            <a:t> </a:t>
          </a:r>
          <a:r>
            <a:rPr lang="en-US" dirty="0" err="1" smtClean="0"/>
            <a:t>fokusnya</a:t>
          </a:r>
          <a:r>
            <a:rPr lang="en-US" dirty="0" smtClean="0"/>
            <a:t>.</a:t>
          </a:r>
          <a:endParaRPr lang="en-US" dirty="0"/>
        </a:p>
      </dgm:t>
    </dgm:pt>
    <dgm:pt modelId="{F5CA9369-80B3-4E46-A90B-DF01BD831854}" type="parTrans" cxnId="{BBCCC7EF-0A7A-45DC-80F3-E86E81166A2D}">
      <dgm:prSet/>
      <dgm:spPr/>
      <dgm:t>
        <a:bodyPr/>
        <a:lstStyle/>
        <a:p>
          <a:endParaRPr lang="en-US"/>
        </a:p>
      </dgm:t>
    </dgm:pt>
    <dgm:pt modelId="{DFE9B4B4-1D59-46C5-A23F-E88392694ADC}" type="sibTrans" cxnId="{BBCCC7EF-0A7A-45DC-80F3-E86E81166A2D}">
      <dgm:prSet/>
      <dgm:spPr/>
      <dgm:t>
        <a:bodyPr/>
        <a:lstStyle/>
        <a:p>
          <a:endParaRPr lang="en-US"/>
        </a:p>
      </dgm:t>
    </dgm:pt>
    <dgm:pt modelId="{92DD2E94-AD48-4745-B3ED-EF017F364739}">
      <dgm:prSet phldrT="[Text]"/>
      <dgm:spPr/>
      <dgm:t>
        <a:bodyPr/>
        <a:lstStyle/>
        <a:p>
          <a:r>
            <a:rPr lang="en-US" dirty="0" err="1" smtClean="0"/>
            <a:t>onMouseover</a:t>
          </a:r>
          <a:endParaRPr lang="en-US" dirty="0"/>
        </a:p>
      </dgm:t>
    </dgm:pt>
    <dgm:pt modelId="{476DAFE6-533B-4F5F-9E82-7510D9A6D472}" type="parTrans" cxnId="{30F0FCC3-CC5E-4E5C-BAA2-10EA584523F5}">
      <dgm:prSet/>
      <dgm:spPr/>
      <dgm:t>
        <a:bodyPr/>
        <a:lstStyle/>
        <a:p>
          <a:endParaRPr lang="en-US"/>
        </a:p>
      </dgm:t>
    </dgm:pt>
    <dgm:pt modelId="{1CACA122-CBE5-4C11-993C-3C3BEC035417}" type="sibTrans" cxnId="{30F0FCC3-CC5E-4E5C-BAA2-10EA584523F5}">
      <dgm:prSet/>
      <dgm:spPr/>
      <dgm:t>
        <a:bodyPr/>
        <a:lstStyle/>
        <a:p>
          <a:endParaRPr lang="en-US"/>
        </a:p>
      </dgm:t>
    </dgm:pt>
    <dgm:pt modelId="{2BCF9C07-ECCA-49F1-BA59-CE87CF716914}">
      <dgm:prSet phldrT="[Text]"/>
      <dgm:spPr/>
      <dgm:t>
        <a:bodyPr/>
        <a:lstStyle/>
        <a:p>
          <a:r>
            <a:rPr lang="en-US" dirty="0" smtClean="0"/>
            <a:t>event </a:t>
          </a:r>
          <a:r>
            <a:rPr lang="en-US" dirty="0" err="1" smtClean="0"/>
            <a:t>ini</a:t>
          </a:r>
          <a:r>
            <a:rPr lang="en-US" dirty="0" smtClean="0"/>
            <a:t> </a:t>
          </a:r>
          <a:r>
            <a:rPr lang="en-US" dirty="0" err="1" smtClean="0"/>
            <a:t>muncul</a:t>
          </a:r>
          <a:r>
            <a:rPr lang="en-US" dirty="0" smtClean="0"/>
            <a:t> </a:t>
          </a:r>
          <a:r>
            <a:rPr lang="en-US" dirty="0" err="1" smtClean="0"/>
            <a:t>apabila</a:t>
          </a:r>
          <a:r>
            <a:rPr lang="en-US" dirty="0" smtClean="0"/>
            <a:t> pointer </a:t>
          </a:r>
          <a:r>
            <a:rPr lang="en-US" dirty="0" err="1" smtClean="0"/>
            <a:t>berada</a:t>
          </a:r>
          <a:r>
            <a:rPr lang="en-US" dirty="0" smtClean="0"/>
            <a:t> di </a:t>
          </a:r>
          <a:r>
            <a:rPr lang="en-US" dirty="0" err="1" smtClean="0"/>
            <a:t>atas</a:t>
          </a:r>
          <a:r>
            <a:rPr lang="en-US" dirty="0" smtClean="0"/>
            <a:t> area </a:t>
          </a:r>
          <a:r>
            <a:rPr lang="en-US" dirty="0" err="1" smtClean="0"/>
            <a:t>suatu</a:t>
          </a:r>
          <a:r>
            <a:rPr lang="en-US" dirty="0" smtClean="0"/>
            <a:t> </a:t>
          </a:r>
          <a:r>
            <a:rPr lang="en-US" dirty="0" err="1" smtClean="0"/>
            <a:t>elemen</a:t>
          </a:r>
          <a:r>
            <a:rPr lang="en-US" dirty="0" smtClean="0"/>
            <a:t> (</a:t>
          </a:r>
          <a:r>
            <a:rPr lang="en-US" dirty="0" err="1" smtClean="0"/>
            <a:t>elemen</a:t>
          </a:r>
          <a:r>
            <a:rPr lang="en-US" dirty="0" smtClean="0"/>
            <a:t> hyperlink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elemen</a:t>
          </a:r>
          <a:r>
            <a:rPr lang="en-US" dirty="0" smtClean="0"/>
            <a:t> area).</a:t>
          </a:r>
          <a:endParaRPr lang="en-US" dirty="0"/>
        </a:p>
      </dgm:t>
    </dgm:pt>
    <dgm:pt modelId="{E71D0D63-4BF5-4483-9C62-32B976DDACF9}" type="parTrans" cxnId="{BE4CCA18-3663-4FA7-9361-EA03B52CC602}">
      <dgm:prSet/>
      <dgm:spPr/>
      <dgm:t>
        <a:bodyPr/>
        <a:lstStyle/>
        <a:p>
          <a:endParaRPr lang="en-US"/>
        </a:p>
      </dgm:t>
    </dgm:pt>
    <dgm:pt modelId="{0E0226E6-5B19-4BD8-884A-1F0FE1499300}" type="sibTrans" cxnId="{BE4CCA18-3663-4FA7-9361-EA03B52CC602}">
      <dgm:prSet/>
      <dgm:spPr/>
      <dgm:t>
        <a:bodyPr/>
        <a:lstStyle/>
        <a:p>
          <a:endParaRPr lang="en-US"/>
        </a:p>
      </dgm:t>
    </dgm:pt>
    <dgm:pt modelId="{BAE1C7A2-0C6C-492F-997B-9C7560AEC474}" type="pres">
      <dgm:prSet presAssocID="{8959B912-803D-4458-8C13-560032CAD4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241BFE-ACD2-4AB9-ACF3-DB12C441CC84}" type="pres">
      <dgm:prSet presAssocID="{CAFF12DD-B4DF-4FA3-BB89-E9E7DE1B3E98}" presName="linNode" presStyleCnt="0"/>
      <dgm:spPr/>
    </dgm:pt>
    <dgm:pt modelId="{3DD6D03F-D756-4FB7-8099-CAA51DB026FA}" type="pres">
      <dgm:prSet presAssocID="{CAFF12DD-B4DF-4FA3-BB89-E9E7DE1B3E9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06638D-0AEF-4387-BA24-E059E11FBE6B}" type="pres">
      <dgm:prSet presAssocID="{CAFF12DD-B4DF-4FA3-BB89-E9E7DE1B3E9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C35640-FD05-4602-9C97-9A429023CA49}" type="pres">
      <dgm:prSet presAssocID="{70C3061D-4389-4EAC-A239-A1572A62F525}" presName="sp" presStyleCnt="0"/>
      <dgm:spPr/>
    </dgm:pt>
    <dgm:pt modelId="{E52FC886-E494-40F9-A908-4EA0AF882950}" type="pres">
      <dgm:prSet presAssocID="{373D5CD0-3918-4170-85B6-0BAE8432CF97}" presName="linNode" presStyleCnt="0"/>
      <dgm:spPr/>
    </dgm:pt>
    <dgm:pt modelId="{7EFDC454-8DD0-4CE7-81DE-4BB376FAF89E}" type="pres">
      <dgm:prSet presAssocID="{373D5CD0-3918-4170-85B6-0BAE8432CF97}" presName="parentText" presStyleLbl="node1" presStyleIdx="1" presStyleCnt="3" custLinFactNeighborY="-431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324800-5ABA-4BE4-914B-F3C006EA6A28}" type="pres">
      <dgm:prSet presAssocID="{373D5CD0-3918-4170-85B6-0BAE8432CF97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440FE1-076B-4E72-B389-9C169D57B2F2}" type="pres">
      <dgm:prSet presAssocID="{E0A5834A-86BA-44C8-901D-73E6D72D6E75}" presName="sp" presStyleCnt="0"/>
      <dgm:spPr/>
    </dgm:pt>
    <dgm:pt modelId="{37441FF2-B8F3-443B-A4B4-915EB5C57BA5}" type="pres">
      <dgm:prSet presAssocID="{92DD2E94-AD48-4745-B3ED-EF017F364739}" presName="linNode" presStyleCnt="0"/>
      <dgm:spPr/>
    </dgm:pt>
    <dgm:pt modelId="{B5147927-CB82-44CE-AB14-BB6332AB51E7}" type="pres">
      <dgm:prSet presAssocID="{92DD2E94-AD48-4745-B3ED-EF017F364739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6A39E1-0643-4185-BE96-087FA70AB866}" type="pres">
      <dgm:prSet presAssocID="{92DD2E94-AD48-4745-B3ED-EF017F364739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5584E9-6D9C-491F-B258-12B3B9A04DE5}" type="presOf" srcId="{2BCF9C07-ECCA-49F1-BA59-CE87CF716914}" destId="{436A39E1-0643-4185-BE96-087FA70AB866}" srcOrd="0" destOrd="0" presId="urn:microsoft.com/office/officeart/2005/8/layout/vList5"/>
    <dgm:cxn modelId="{1E54124B-5D42-45EB-9826-448A315AD52B}" srcId="{8959B912-803D-4458-8C13-560032CAD490}" destId="{CAFF12DD-B4DF-4FA3-BB89-E9E7DE1B3E98}" srcOrd="0" destOrd="0" parTransId="{6FC20756-F8F9-4C49-A9A7-21F2AD12D343}" sibTransId="{70C3061D-4389-4EAC-A239-A1572A62F525}"/>
    <dgm:cxn modelId="{30E3B261-62C3-46C4-A72A-E0800323DFF7}" type="presOf" srcId="{373D5CD0-3918-4170-85B6-0BAE8432CF97}" destId="{7EFDC454-8DD0-4CE7-81DE-4BB376FAF89E}" srcOrd="0" destOrd="0" presId="urn:microsoft.com/office/officeart/2005/8/layout/vList5"/>
    <dgm:cxn modelId="{30F0FCC3-CC5E-4E5C-BAA2-10EA584523F5}" srcId="{8959B912-803D-4458-8C13-560032CAD490}" destId="{92DD2E94-AD48-4745-B3ED-EF017F364739}" srcOrd="2" destOrd="0" parTransId="{476DAFE6-533B-4F5F-9E82-7510D9A6D472}" sibTransId="{1CACA122-CBE5-4C11-993C-3C3BEC035417}"/>
    <dgm:cxn modelId="{BDEA16F9-7583-4A3A-8FE3-0809885B1E39}" type="presOf" srcId="{CAFF12DD-B4DF-4FA3-BB89-E9E7DE1B3E98}" destId="{3DD6D03F-D756-4FB7-8099-CAA51DB026FA}" srcOrd="0" destOrd="0" presId="urn:microsoft.com/office/officeart/2005/8/layout/vList5"/>
    <dgm:cxn modelId="{BBCCC7EF-0A7A-45DC-80F3-E86E81166A2D}" srcId="{373D5CD0-3918-4170-85B6-0BAE8432CF97}" destId="{38F3070F-12D0-421B-AB5E-69C39945D917}" srcOrd="0" destOrd="0" parTransId="{F5CA9369-80B3-4E46-A90B-DF01BD831854}" sibTransId="{DFE9B4B4-1D59-46C5-A23F-E88392694ADC}"/>
    <dgm:cxn modelId="{17C0F463-82A3-4609-ACD2-5BE0BDD9EEC9}" type="presOf" srcId="{FD75642E-6F18-46ED-B783-B76828955CAF}" destId="{D906638D-0AEF-4387-BA24-E059E11FBE6B}" srcOrd="0" destOrd="0" presId="urn:microsoft.com/office/officeart/2005/8/layout/vList5"/>
    <dgm:cxn modelId="{0BFAD389-0D3D-470E-99EB-F0D50EC25F33}" type="presOf" srcId="{38F3070F-12D0-421B-AB5E-69C39945D917}" destId="{B6324800-5ABA-4BE4-914B-F3C006EA6A28}" srcOrd="0" destOrd="0" presId="urn:microsoft.com/office/officeart/2005/8/layout/vList5"/>
    <dgm:cxn modelId="{98F0A86B-5B3F-4F43-968F-0988051C2028}" type="presOf" srcId="{92DD2E94-AD48-4745-B3ED-EF017F364739}" destId="{B5147927-CB82-44CE-AB14-BB6332AB51E7}" srcOrd="0" destOrd="0" presId="urn:microsoft.com/office/officeart/2005/8/layout/vList5"/>
    <dgm:cxn modelId="{BE4CCA18-3663-4FA7-9361-EA03B52CC602}" srcId="{92DD2E94-AD48-4745-B3ED-EF017F364739}" destId="{2BCF9C07-ECCA-49F1-BA59-CE87CF716914}" srcOrd="0" destOrd="0" parTransId="{E71D0D63-4BF5-4483-9C62-32B976DDACF9}" sibTransId="{0E0226E6-5B19-4BD8-884A-1F0FE1499300}"/>
    <dgm:cxn modelId="{7A4EB6A3-AA82-45DA-A878-9032C70A1BB3}" type="presOf" srcId="{8959B912-803D-4458-8C13-560032CAD490}" destId="{BAE1C7A2-0C6C-492F-997B-9C7560AEC474}" srcOrd="0" destOrd="0" presId="urn:microsoft.com/office/officeart/2005/8/layout/vList5"/>
    <dgm:cxn modelId="{56D84D69-4A3A-4018-958F-7462E11FB340}" srcId="{CAFF12DD-B4DF-4FA3-BB89-E9E7DE1B3E98}" destId="{FD75642E-6F18-46ED-B783-B76828955CAF}" srcOrd="0" destOrd="0" parTransId="{05693E5F-494E-4ECF-AF61-1DEB5B744609}" sibTransId="{F0206139-5E71-402D-94E0-B7FC0E7189A2}"/>
    <dgm:cxn modelId="{E371EEA1-32FC-448B-84A2-DC9251B8E8D1}" srcId="{8959B912-803D-4458-8C13-560032CAD490}" destId="{373D5CD0-3918-4170-85B6-0BAE8432CF97}" srcOrd="1" destOrd="0" parTransId="{427D14ED-7B47-4BAA-A7B7-83F6F9766238}" sibTransId="{E0A5834A-86BA-44C8-901D-73E6D72D6E75}"/>
    <dgm:cxn modelId="{29A5BBA9-BF8D-419D-858F-2CEAF26AD93E}" type="presParOf" srcId="{BAE1C7A2-0C6C-492F-997B-9C7560AEC474}" destId="{A7241BFE-ACD2-4AB9-ACF3-DB12C441CC84}" srcOrd="0" destOrd="0" presId="urn:microsoft.com/office/officeart/2005/8/layout/vList5"/>
    <dgm:cxn modelId="{2529EF73-0705-4B79-B024-06FB91388EB7}" type="presParOf" srcId="{A7241BFE-ACD2-4AB9-ACF3-DB12C441CC84}" destId="{3DD6D03F-D756-4FB7-8099-CAA51DB026FA}" srcOrd="0" destOrd="0" presId="urn:microsoft.com/office/officeart/2005/8/layout/vList5"/>
    <dgm:cxn modelId="{18836BDF-38EF-4720-BFAA-56E04E2652EE}" type="presParOf" srcId="{A7241BFE-ACD2-4AB9-ACF3-DB12C441CC84}" destId="{D906638D-0AEF-4387-BA24-E059E11FBE6B}" srcOrd="1" destOrd="0" presId="urn:microsoft.com/office/officeart/2005/8/layout/vList5"/>
    <dgm:cxn modelId="{79F5EFB2-9782-4CAF-A6A0-538F882FE1D2}" type="presParOf" srcId="{BAE1C7A2-0C6C-492F-997B-9C7560AEC474}" destId="{85C35640-FD05-4602-9C97-9A429023CA49}" srcOrd="1" destOrd="0" presId="urn:microsoft.com/office/officeart/2005/8/layout/vList5"/>
    <dgm:cxn modelId="{88F89D3C-4224-486A-90B9-52D2EE9B841E}" type="presParOf" srcId="{BAE1C7A2-0C6C-492F-997B-9C7560AEC474}" destId="{E52FC886-E494-40F9-A908-4EA0AF882950}" srcOrd="2" destOrd="0" presId="urn:microsoft.com/office/officeart/2005/8/layout/vList5"/>
    <dgm:cxn modelId="{C1DE5E3D-C300-407F-B285-8C31778E5B02}" type="presParOf" srcId="{E52FC886-E494-40F9-A908-4EA0AF882950}" destId="{7EFDC454-8DD0-4CE7-81DE-4BB376FAF89E}" srcOrd="0" destOrd="0" presId="urn:microsoft.com/office/officeart/2005/8/layout/vList5"/>
    <dgm:cxn modelId="{0259957F-FC0F-4ADD-AA18-EC6395F5ABD9}" type="presParOf" srcId="{E52FC886-E494-40F9-A908-4EA0AF882950}" destId="{B6324800-5ABA-4BE4-914B-F3C006EA6A28}" srcOrd="1" destOrd="0" presId="urn:microsoft.com/office/officeart/2005/8/layout/vList5"/>
    <dgm:cxn modelId="{FF423E5A-A22F-4D79-834D-9C5534582C64}" type="presParOf" srcId="{BAE1C7A2-0C6C-492F-997B-9C7560AEC474}" destId="{DC440FE1-076B-4E72-B389-9C169D57B2F2}" srcOrd="3" destOrd="0" presId="urn:microsoft.com/office/officeart/2005/8/layout/vList5"/>
    <dgm:cxn modelId="{44749D7D-82F0-42A3-BBC6-053191F8FCFF}" type="presParOf" srcId="{BAE1C7A2-0C6C-492F-997B-9C7560AEC474}" destId="{37441FF2-B8F3-443B-A4B4-915EB5C57BA5}" srcOrd="4" destOrd="0" presId="urn:microsoft.com/office/officeart/2005/8/layout/vList5"/>
    <dgm:cxn modelId="{4DDB3097-5230-40F5-87DD-23D3DA4BE721}" type="presParOf" srcId="{37441FF2-B8F3-443B-A4B4-915EB5C57BA5}" destId="{B5147927-CB82-44CE-AB14-BB6332AB51E7}" srcOrd="0" destOrd="0" presId="urn:microsoft.com/office/officeart/2005/8/layout/vList5"/>
    <dgm:cxn modelId="{400ADF2F-A978-40CB-A552-900C29B0059E}" type="presParOf" srcId="{37441FF2-B8F3-443B-A4B4-915EB5C57BA5}" destId="{436A39E1-0643-4185-BE96-087FA70AB86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59B912-803D-4458-8C13-560032CAD49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FF12DD-B4DF-4FA3-BB89-E9E7DE1B3E98}">
      <dgm:prSet phldrT="[Text]"/>
      <dgm:spPr/>
      <dgm:t>
        <a:bodyPr/>
        <a:lstStyle/>
        <a:p>
          <a:r>
            <a:rPr lang="en-US" dirty="0" err="1" smtClean="0"/>
            <a:t>onReset</a:t>
          </a:r>
          <a:r>
            <a:rPr lang="en-US" dirty="0" smtClean="0"/>
            <a:t>:</a:t>
          </a:r>
          <a:endParaRPr lang="en-US" dirty="0"/>
        </a:p>
      </dgm:t>
    </dgm:pt>
    <dgm:pt modelId="{6FC20756-F8F9-4C49-A9A7-21F2AD12D343}" type="parTrans" cxnId="{1E54124B-5D42-45EB-9826-448A315AD52B}">
      <dgm:prSet/>
      <dgm:spPr/>
      <dgm:t>
        <a:bodyPr/>
        <a:lstStyle/>
        <a:p>
          <a:endParaRPr lang="en-US"/>
        </a:p>
      </dgm:t>
    </dgm:pt>
    <dgm:pt modelId="{70C3061D-4389-4EAC-A239-A1572A62F525}" type="sibTrans" cxnId="{1E54124B-5D42-45EB-9826-448A315AD52B}">
      <dgm:prSet/>
      <dgm:spPr/>
      <dgm:t>
        <a:bodyPr/>
        <a:lstStyle/>
        <a:p>
          <a:endParaRPr lang="en-US"/>
        </a:p>
      </dgm:t>
    </dgm:pt>
    <dgm:pt modelId="{FD75642E-6F18-46ED-B783-B76828955CAF}">
      <dgm:prSet phldrT="[Text]"/>
      <dgm:spPr/>
      <dgm:t>
        <a:bodyPr/>
        <a:lstStyle/>
        <a:p>
          <a:r>
            <a:rPr lang="en-US" dirty="0" smtClean="0"/>
            <a:t>event </a:t>
          </a:r>
          <a:r>
            <a:rPr lang="en-US" dirty="0" err="1" smtClean="0"/>
            <a:t>ini</a:t>
          </a:r>
          <a:r>
            <a:rPr lang="en-US" dirty="0" smtClean="0"/>
            <a:t> </a:t>
          </a:r>
          <a:r>
            <a:rPr lang="en-US" dirty="0" err="1" smtClean="0"/>
            <a:t>muncul</a:t>
          </a:r>
          <a:r>
            <a:rPr lang="en-US" dirty="0" smtClean="0"/>
            <a:t> </a:t>
          </a:r>
          <a:r>
            <a:rPr lang="en-US" dirty="0" err="1" smtClean="0"/>
            <a:t>apabila</a:t>
          </a:r>
          <a:r>
            <a:rPr lang="en-US" dirty="0" smtClean="0"/>
            <a:t> </a:t>
          </a:r>
          <a:r>
            <a:rPr lang="en-US" dirty="0" err="1" smtClean="0"/>
            <a:t>terjadi</a:t>
          </a:r>
          <a:r>
            <a:rPr lang="en-US" dirty="0" smtClean="0"/>
            <a:t> </a:t>
          </a:r>
          <a:r>
            <a:rPr lang="en-US" dirty="0" err="1" smtClean="0"/>
            <a:t>penekanan</a:t>
          </a:r>
          <a:r>
            <a:rPr lang="en-US" dirty="0" smtClean="0"/>
            <a:t> </a:t>
          </a:r>
          <a:r>
            <a:rPr lang="en-US" dirty="0" err="1" smtClean="0"/>
            <a:t>terhadap</a:t>
          </a:r>
          <a:r>
            <a:rPr lang="en-US" dirty="0" smtClean="0"/>
            <a:t> </a:t>
          </a:r>
          <a:r>
            <a:rPr lang="en-US" dirty="0" err="1" smtClean="0"/>
            <a:t>tombol</a:t>
          </a:r>
          <a:r>
            <a:rPr lang="en-US" dirty="0" smtClean="0"/>
            <a:t> reset </a:t>
          </a:r>
          <a:r>
            <a:rPr lang="en-US" dirty="0" err="1" smtClean="0"/>
            <a:t>pada</a:t>
          </a:r>
          <a:r>
            <a:rPr lang="en-US" dirty="0" smtClean="0"/>
            <a:t> form yang </a:t>
          </a:r>
          <a:r>
            <a:rPr lang="en-US" dirty="0" err="1" smtClean="0"/>
            <a:t>bersangkutan</a:t>
          </a:r>
          <a:r>
            <a:rPr lang="en-US" dirty="0" smtClean="0"/>
            <a:t>.</a:t>
          </a:r>
          <a:endParaRPr lang="en-US" dirty="0"/>
        </a:p>
      </dgm:t>
    </dgm:pt>
    <dgm:pt modelId="{05693E5F-494E-4ECF-AF61-1DEB5B744609}" type="parTrans" cxnId="{56D84D69-4A3A-4018-958F-7462E11FB340}">
      <dgm:prSet/>
      <dgm:spPr/>
      <dgm:t>
        <a:bodyPr/>
        <a:lstStyle/>
        <a:p>
          <a:endParaRPr lang="en-US"/>
        </a:p>
      </dgm:t>
    </dgm:pt>
    <dgm:pt modelId="{F0206139-5E71-402D-94E0-B7FC0E7189A2}" type="sibTrans" cxnId="{56D84D69-4A3A-4018-958F-7462E11FB340}">
      <dgm:prSet/>
      <dgm:spPr/>
      <dgm:t>
        <a:bodyPr/>
        <a:lstStyle/>
        <a:p>
          <a:endParaRPr lang="en-US"/>
        </a:p>
      </dgm:t>
    </dgm:pt>
    <dgm:pt modelId="{373D5CD0-3918-4170-85B6-0BAE8432CF97}">
      <dgm:prSet phldrT="[Text]"/>
      <dgm:spPr/>
      <dgm:t>
        <a:bodyPr/>
        <a:lstStyle/>
        <a:p>
          <a:r>
            <a:rPr lang="en-US" dirty="0" err="1" smtClean="0"/>
            <a:t>onSelect</a:t>
          </a:r>
          <a:r>
            <a:rPr lang="en-US" dirty="0" smtClean="0"/>
            <a:t>:</a:t>
          </a:r>
          <a:endParaRPr lang="en-US" dirty="0"/>
        </a:p>
      </dgm:t>
    </dgm:pt>
    <dgm:pt modelId="{427D14ED-7B47-4BAA-A7B7-83F6F9766238}" type="parTrans" cxnId="{E371EEA1-32FC-448B-84A2-DC9251B8E8D1}">
      <dgm:prSet/>
      <dgm:spPr/>
      <dgm:t>
        <a:bodyPr/>
        <a:lstStyle/>
        <a:p>
          <a:endParaRPr lang="en-US"/>
        </a:p>
      </dgm:t>
    </dgm:pt>
    <dgm:pt modelId="{E0A5834A-86BA-44C8-901D-73E6D72D6E75}" type="sibTrans" cxnId="{E371EEA1-32FC-448B-84A2-DC9251B8E8D1}">
      <dgm:prSet/>
      <dgm:spPr/>
      <dgm:t>
        <a:bodyPr/>
        <a:lstStyle/>
        <a:p>
          <a:endParaRPr lang="en-US"/>
        </a:p>
      </dgm:t>
    </dgm:pt>
    <dgm:pt modelId="{38F3070F-12D0-421B-AB5E-69C39945D917}">
      <dgm:prSet phldrT="[Text]"/>
      <dgm:spPr/>
      <dgm:t>
        <a:bodyPr/>
        <a:lstStyle/>
        <a:p>
          <a:r>
            <a:rPr lang="es-ES" dirty="0" err="1" smtClean="0"/>
            <a:t>event</a:t>
          </a:r>
          <a:r>
            <a:rPr lang="es-ES" dirty="0" smtClean="0"/>
            <a:t> </a:t>
          </a:r>
          <a:r>
            <a:rPr lang="es-ES" dirty="0" err="1" smtClean="0"/>
            <a:t>ini</a:t>
          </a:r>
          <a:r>
            <a:rPr lang="es-ES" dirty="0" smtClean="0"/>
            <a:t> </a:t>
          </a:r>
          <a:r>
            <a:rPr lang="es-ES" dirty="0" err="1" smtClean="0"/>
            <a:t>muncul</a:t>
          </a:r>
          <a:r>
            <a:rPr lang="es-ES" dirty="0" smtClean="0"/>
            <a:t> apabila </a:t>
          </a:r>
          <a:r>
            <a:rPr lang="es-ES" dirty="0" err="1" smtClean="0"/>
            <a:t>terjadi</a:t>
          </a:r>
          <a:r>
            <a:rPr lang="es-ES" dirty="0" smtClean="0"/>
            <a:t> </a:t>
          </a:r>
          <a:r>
            <a:rPr lang="es-ES" dirty="0" err="1" smtClean="0"/>
            <a:t>pemilihan</a:t>
          </a:r>
          <a:r>
            <a:rPr lang="es-ES" dirty="0" smtClean="0"/>
            <a:t> </a:t>
          </a:r>
          <a:r>
            <a:rPr lang="es-ES" dirty="0" err="1" smtClean="0"/>
            <a:t>teks</a:t>
          </a:r>
          <a:r>
            <a:rPr lang="es-ES" dirty="0" smtClean="0"/>
            <a:t> pada </a:t>
          </a:r>
          <a:r>
            <a:rPr lang="es-ES" dirty="0" err="1" smtClean="0"/>
            <a:t>lement</a:t>
          </a:r>
          <a:r>
            <a:rPr lang="es-ES" dirty="0" smtClean="0"/>
            <a:t> </a:t>
          </a:r>
          <a:r>
            <a:rPr lang="es-ES" dirty="0" err="1" smtClean="0"/>
            <a:t>text</a:t>
          </a:r>
          <a:r>
            <a:rPr lang="es-ES" dirty="0" smtClean="0"/>
            <a:t> dan </a:t>
          </a:r>
          <a:r>
            <a:rPr lang="es-ES" dirty="0" err="1" smtClean="0"/>
            <a:t>textarea</a:t>
          </a:r>
          <a:r>
            <a:rPr lang="es-ES" dirty="0" smtClean="0"/>
            <a:t> </a:t>
          </a:r>
          <a:r>
            <a:rPr lang="es-ES" dirty="0" err="1" smtClean="0"/>
            <a:t>dengan</a:t>
          </a:r>
          <a:r>
            <a:rPr lang="es-ES" dirty="0" smtClean="0"/>
            <a:t> cara </a:t>
          </a:r>
          <a:r>
            <a:rPr lang="es-ES" dirty="0" err="1" smtClean="0"/>
            <a:t>diblok</a:t>
          </a:r>
          <a:r>
            <a:rPr lang="es-ES" dirty="0" smtClean="0"/>
            <a:t>.</a:t>
          </a:r>
          <a:endParaRPr lang="en-US" dirty="0"/>
        </a:p>
      </dgm:t>
    </dgm:pt>
    <dgm:pt modelId="{F5CA9369-80B3-4E46-A90B-DF01BD831854}" type="parTrans" cxnId="{BBCCC7EF-0A7A-45DC-80F3-E86E81166A2D}">
      <dgm:prSet/>
      <dgm:spPr/>
      <dgm:t>
        <a:bodyPr/>
        <a:lstStyle/>
        <a:p>
          <a:endParaRPr lang="en-US"/>
        </a:p>
      </dgm:t>
    </dgm:pt>
    <dgm:pt modelId="{DFE9B4B4-1D59-46C5-A23F-E88392694ADC}" type="sibTrans" cxnId="{BBCCC7EF-0A7A-45DC-80F3-E86E81166A2D}">
      <dgm:prSet/>
      <dgm:spPr/>
      <dgm:t>
        <a:bodyPr/>
        <a:lstStyle/>
        <a:p>
          <a:endParaRPr lang="en-US"/>
        </a:p>
      </dgm:t>
    </dgm:pt>
    <dgm:pt modelId="{92DD2E94-AD48-4745-B3ED-EF017F364739}">
      <dgm:prSet phldrT="[Text]"/>
      <dgm:spPr/>
      <dgm:t>
        <a:bodyPr/>
        <a:lstStyle/>
        <a:p>
          <a:r>
            <a:rPr lang="en-US" dirty="0" err="1" smtClean="0"/>
            <a:t>onSubmit</a:t>
          </a:r>
          <a:r>
            <a:rPr lang="en-US" dirty="0" smtClean="0"/>
            <a:t>: </a:t>
          </a:r>
          <a:endParaRPr lang="en-US" dirty="0"/>
        </a:p>
      </dgm:t>
    </dgm:pt>
    <dgm:pt modelId="{476DAFE6-533B-4F5F-9E82-7510D9A6D472}" type="parTrans" cxnId="{30F0FCC3-CC5E-4E5C-BAA2-10EA584523F5}">
      <dgm:prSet/>
      <dgm:spPr/>
      <dgm:t>
        <a:bodyPr/>
        <a:lstStyle/>
        <a:p>
          <a:endParaRPr lang="en-US"/>
        </a:p>
      </dgm:t>
    </dgm:pt>
    <dgm:pt modelId="{1CACA122-CBE5-4C11-993C-3C3BEC035417}" type="sibTrans" cxnId="{30F0FCC3-CC5E-4E5C-BAA2-10EA584523F5}">
      <dgm:prSet/>
      <dgm:spPr/>
      <dgm:t>
        <a:bodyPr/>
        <a:lstStyle/>
        <a:p>
          <a:endParaRPr lang="en-US"/>
        </a:p>
      </dgm:t>
    </dgm:pt>
    <dgm:pt modelId="{2BCF9C07-ECCA-49F1-BA59-CE87CF716914}">
      <dgm:prSet phldrT="[Text]"/>
      <dgm:spPr/>
      <dgm:t>
        <a:bodyPr/>
        <a:lstStyle/>
        <a:p>
          <a:r>
            <a:rPr lang="sv-SE" dirty="0" smtClean="0"/>
            <a:t>event ini muncul apabila terjadi penekanan terhadap tombol submit pada form yang bersangkutan.</a:t>
          </a:r>
          <a:endParaRPr lang="en-US" dirty="0"/>
        </a:p>
      </dgm:t>
    </dgm:pt>
    <dgm:pt modelId="{E71D0D63-4BF5-4483-9C62-32B976DDACF9}" type="parTrans" cxnId="{BE4CCA18-3663-4FA7-9361-EA03B52CC602}">
      <dgm:prSet/>
      <dgm:spPr/>
      <dgm:t>
        <a:bodyPr/>
        <a:lstStyle/>
        <a:p>
          <a:endParaRPr lang="en-US"/>
        </a:p>
      </dgm:t>
    </dgm:pt>
    <dgm:pt modelId="{0E0226E6-5B19-4BD8-884A-1F0FE1499300}" type="sibTrans" cxnId="{BE4CCA18-3663-4FA7-9361-EA03B52CC602}">
      <dgm:prSet/>
      <dgm:spPr/>
      <dgm:t>
        <a:bodyPr/>
        <a:lstStyle/>
        <a:p>
          <a:endParaRPr lang="en-US"/>
        </a:p>
      </dgm:t>
    </dgm:pt>
    <dgm:pt modelId="{BAE1C7A2-0C6C-492F-997B-9C7560AEC474}" type="pres">
      <dgm:prSet presAssocID="{8959B912-803D-4458-8C13-560032CAD4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241BFE-ACD2-4AB9-ACF3-DB12C441CC84}" type="pres">
      <dgm:prSet presAssocID="{CAFF12DD-B4DF-4FA3-BB89-E9E7DE1B3E98}" presName="linNode" presStyleCnt="0"/>
      <dgm:spPr/>
    </dgm:pt>
    <dgm:pt modelId="{3DD6D03F-D756-4FB7-8099-CAA51DB026FA}" type="pres">
      <dgm:prSet presAssocID="{CAFF12DD-B4DF-4FA3-BB89-E9E7DE1B3E9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06638D-0AEF-4387-BA24-E059E11FBE6B}" type="pres">
      <dgm:prSet presAssocID="{CAFF12DD-B4DF-4FA3-BB89-E9E7DE1B3E9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C35640-FD05-4602-9C97-9A429023CA49}" type="pres">
      <dgm:prSet presAssocID="{70C3061D-4389-4EAC-A239-A1572A62F525}" presName="sp" presStyleCnt="0"/>
      <dgm:spPr/>
    </dgm:pt>
    <dgm:pt modelId="{E52FC886-E494-40F9-A908-4EA0AF882950}" type="pres">
      <dgm:prSet presAssocID="{373D5CD0-3918-4170-85B6-0BAE8432CF97}" presName="linNode" presStyleCnt="0"/>
      <dgm:spPr/>
    </dgm:pt>
    <dgm:pt modelId="{7EFDC454-8DD0-4CE7-81DE-4BB376FAF89E}" type="pres">
      <dgm:prSet presAssocID="{373D5CD0-3918-4170-85B6-0BAE8432CF97}" presName="parentText" presStyleLbl="node1" presStyleIdx="1" presStyleCnt="3" custLinFactNeighborY="-431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324800-5ABA-4BE4-914B-F3C006EA6A28}" type="pres">
      <dgm:prSet presAssocID="{373D5CD0-3918-4170-85B6-0BAE8432CF97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440FE1-076B-4E72-B389-9C169D57B2F2}" type="pres">
      <dgm:prSet presAssocID="{E0A5834A-86BA-44C8-901D-73E6D72D6E75}" presName="sp" presStyleCnt="0"/>
      <dgm:spPr/>
    </dgm:pt>
    <dgm:pt modelId="{37441FF2-B8F3-443B-A4B4-915EB5C57BA5}" type="pres">
      <dgm:prSet presAssocID="{92DD2E94-AD48-4745-B3ED-EF017F364739}" presName="linNode" presStyleCnt="0"/>
      <dgm:spPr/>
    </dgm:pt>
    <dgm:pt modelId="{B5147927-CB82-44CE-AB14-BB6332AB51E7}" type="pres">
      <dgm:prSet presAssocID="{92DD2E94-AD48-4745-B3ED-EF017F364739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6A39E1-0643-4185-BE96-087FA70AB866}" type="pres">
      <dgm:prSet presAssocID="{92DD2E94-AD48-4745-B3ED-EF017F364739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71EEA1-32FC-448B-84A2-DC9251B8E8D1}" srcId="{8959B912-803D-4458-8C13-560032CAD490}" destId="{373D5CD0-3918-4170-85B6-0BAE8432CF97}" srcOrd="1" destOrd="0" parTransId="{427D14ED-7B47-4BAA-A7B7-83F6F9766238}" sibTransId="{E0A5834A-86BA-44C8-901D-73E6D72D6E75}"/>
    <dgm:cxn modelId="{0DD55F4C-987B-4B85-9473-2B49655F1F80}" type="presOf" srcId="{92DD2E94-AD48-4745-B3ED-EF017F364739}" destId="{B5147927-CB82-44CE-AB14-BB6332AB51E7}" srcOrd="0" destOrd="0" presId="urn:microsoft.com/office/officeart/2005/8/layout/vList5"/>
    <dgm:cxn modelId="{B3239569-F894-43AB-BFFD-4CABD943546F}" type="presOf" srcId="{8959B912-803D-4458-8C13-560032CAD490}" destId="{BAE1C7A2-0C6C-492F-997B-9C7560AEC474}" srcOrd="0" destOrd="0" presId="urn:microsoft.com/office/officeart/2005/8/layout/vList5"/>
    <dgm:cxn modelId="{1E54124B-5D42-45EB-9826-448A315AD52B}" srcId="{8959B912-803D-4458-8C13-560032CAD490}" destId="{CAFF12DD-B4DF-4FA3-BB89-E9E7DE1B3E98}" srcOrd="0" destOrd="0" parTransId="{6FC20756-F8F9-4C49-A9A7-21F2AD12D343}" sibTransId="{70C3061D-4389-4EAC-A239-A1572A62F525}"/>
    <dgm:cxn modelId="{56D84D69-4A3A-4018-958F-7462E11FB340}" srcId="{CAFF12DD-B4DF-4FA3-BB89-E9E7DE1B3E98}" destId="{FD75642E-6F18-46ED-B783-B76828955CAF}" srcOrd="0" destOrd="0" parTransId="{05693E5F-494E-4ECF-AF61-1DEB5B744609}" sibTransId="{F0206139-5E71-402D-94E0-B7FC0E7189A2}"/>
    <dgm:cxn modelId="{BBCCC7EF-0A7A-45DC-80F3-E86E81166A2D}" srcId="{373D5CD0-3918-4170-85B6-0BAE8432CF97}" destId="{38F3070F-12D0-421B-AB5E-69C39945D917}" srcOrd="0" destOrd="0" parTransId="{F5CA9369-80B3-4E46-A90B-DF01BD831854}" sibTransId="{DFE9B4B4-1D59-46C5-A23F-E88392694ADC}"/>
    <dgm:cxn modelId="{8FC046FE-ADFB-4C89-AB11-D11F91A7031C}" type="presOf" srcId="{2BCF9C07-ECCA-49F1-BA59-CE87CF716914}" destId="{436A39E1-0643-4185-BE96-087FA70AB866}" srcOrd="0" destOrd="0" presId="urn:microsoft.com/office/officeart/2005/8/layout/vList5"/>
    <dgm:cxn modelId="{30F0FCC3-CC5E-4E5C-BAA2-10EA584523F5}" srcId="{8959B912-803D-4458-8C13-560032CAD490}" destId="{92DD2E94-AD48-4745-B3ED-EF017F364739}" srcOrd="2" destOrd="0" parTransId="{476DAFE6-533B-4F5F-9E82-7510D9A6D472}" sibTransId="{1CACA122-CBE5-4C11-993C-3C3BEC035417}"/>
    <dgm:cxn modelId="{1AB1496A-B7A0-42C6-9238-A5005D84B311}" type="presOf" srcId="{CAFF12DD-B4DF-4FA3-BB89-E9E7DE1B3E98}" destId="{3DD6D03F-D756-4FB7-8099-CAA51DB026FA}" srcOrd="0" destOrd="0" presId="urn:microsoft.com/office/officeart/2005/8/layout/vList5"/>
    <dgm:cxn modelId="{35905BAC-9A7C-4F23-B525-8ACE3E88D0C5}" type="presOf" srcId="{373D5CD0-3918-4170-85B6-0BAE8432CF97}" destId="{7EFDC454-8DD0-4CE7-81DE-4BB376FAF89E}" srcOrd="0" destOrd="0" presId="urn:microsoft.com/office/officeart/2005/8/layout/vList5"/>
    <dgm:cxn modelId="{BE4CCA18-3663-4FA7-9361-EA03B52CC602}" srcId="{92DD2E94-AD48-4745-B3ED-EF017F364739}" destId="{2BCF9C07-ECCA-49F1-BA59-CE87CF716914}" srcOrd="0" destOrd="0" parTransId="{E71D0D63-4BF5-4483-9C62-32B976DDACF9}" sibTransId="{0E0226E6-5B19-4BD8-884A-1F0FE1499300}"/>
    <dgm:cxn modelId="{4AF4BA50-C0EC-4B99-A9DC-831BC9A4A590}" type="presOf" srcId="{FD75642E-6F18-46ED-B783-B76828955CAF}" destId="{D906638D-0AEF-4387-BA24-E059E11FBE6B}" srcOrd="0" destOrd="0" presId="urn:microsoft.com/office/officeart/2005/8/layout/vList5"/>
    <dgm:cxn modelId="{B4E27BE5-1CC2-4F8F-877E-06150A22759E}" type="presOf" srcId="{38F3070F-12D0-421B-AB5E-69C39945D917}" destId="{B6324800-5ABA-4BE4-914B-F3C006EA6A28}" srcOrd="0" destOrd="0" presId="urn:microsoft.com/office/officeart/2005/8/layout/vList5"/>
    <dgm:cxn modelId="{9A41CAE4-8384-4EA9-9AC4-1591C7166FD6}" type="presParOf" srcId="{BAE1C7A2-0C6C-492F-997B-9C7560AEC474}" destId="{A7241BFE-ACD2-4AB9-ACF3-DB12C441CC84}" srcOrd="0" destOrd="0" presId="urn:microsoft.com/office/officeart/2005/8/layout/vList5"/>
    <dgm:cxn modelId="{8A0179F5-51CC-42FE-8E94-B5CFB36CAC05}" type="presParOf" srcId="{A7241BFE-ACD2-4AB9-ACF3-DB12C441CC84}" destId="{3DD6D03F-D756-4FB7-8099-CAA51DB026FA}" srcOrd="0" destOrd="0" presId="urn:microsoft.com/office/officeart/2005/8/layout/vList5"/>
    <dgm:cxn modelId="{408E6519-8B5F-49E1-805C-DE85CCCC9D29}" type="presParOf" srcId="{A7241BFE-ACD2-4AB9-ACF3-DB12C441CC84}" destId="{D906638D-0AEF-4387-BA24-E059E11FBE6B}" srcOrd="1" destOrd="0" presId="urn:microsoft.com/office/officeart/2005/8/layout/vList5"/>
    <dgm:cxn modelId="{4300D163-B244-433A-A7D8-61D683453062}" type="presParOf" srcId="{BAE1C7A2-0C6C-492F-997B-9C7560AEC474}" destId="{85C35640-FD05-4602-9C97-9A429023CA49}" srcOrd="1" destOrd="0" presId="urn:microsoft.com/office/officeart/2005/8/layout/vList5"/>
    <dgm:cxn modelId="{75D66CF8-3311-43FC-B3EE-B4788C495E1E}" type="presParOf" srcId="{BAE1C7A2-0C6C-492F-997B-9C7560AEC474}" destId="{E52FC886-E494-40F9-A908-4EA0AF882950}" srcOrd="2" destOrd="0" presId="urn:microsoft.com/office/officeart/2005/8/layout/vList5"/>
    <dgm:cxn modelId="{AD17F915-CEDF-4327-B868-1DFEACF43411}" type="presParOf" srcId="{E52FC886-E494-40F9-A908-4EA0AF882950}" destId="{7EFDC454-8DD0-4CE7-81DE-4BB376FAF89E}" srcOrd="0" destOrd="0" presId="urn:microsoft.com/office/officeart/2005/8/layout/vList5"/>
    <dgm:cxn modelId="{7281BC9C-F370-42E7-BA18-8C86E0E94ECB}" type="presParOf" srcId="{E52FC886-E494-40F9-A908-4EA0AF882950}" destId="{B6324800-5ABA-4BE4-914B-F3C006EA6A28}" srcOrd="1" destOrd="0" presId="urn:microsoft.com/office/officeart/2005/8/layout/vList5"/>
    <dgm:cxn modelId="{F5426DAD-A1F4-49E4-A3C4-510D9ED16ABB}" type="presParOf" srcId="{BAE1C7A2-0C6C-492F-997B-9C7560AEC474}" destId="{DC440FE1-076B-4E72-B389-9C169D57B2F2}" srcOrd="3" destOrd="0" presId="urn:microsoft.com/office/officeart/2005/8/layout/vList5"/>
    <dgm:cxn modelId="{DB896F39-E65F-4060-93BC-90278B69B539}" type="presParOf" srcId="{BAE1C7A2-0C6C-492F-997B-9C7560AEC474}" destId="{37441FF2-B8F3-443B-A4B4-915EB5C57BA5}" srcOrd="4" destOrd="0" presId="urn:microsoft.com/office/officeart/2005/8/layout/vList5"/>
    <dgm:cxn modelId="{BEA344A6-EC12-4C73-9CDD-8D0873966BD9}" type="presParOf" srcId="{37441FF2-B8F3-443B-A4B4-915EB5C57BA5}" destId="{B5147927-CB82-44CE-AB14-BB6332AB51E7}" srcOrd="0" destOrd="0" presId="urn:microsoft.com/office/officeart/2005/8/layout/vList5"/>
    <dgm:cxn modelId="{7AEB99C3-E654-4AE9-9A74-683F5F46EF39}" type="presParOf" srcId="{37441FF2-B8F3-443B-A4B4-915EB5C57BA5}" destId="{436A39E1-0643-4185-BE96-087FA70AB86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06638D-0AEF-4387-BA24-E059E11FBE6B}">
      <dsp:nvSpPr>
        <dsp:cNvPr id="0" name=""/>
        <dsp:cNvSpPr/>
      </dsp:nvSpPr>
      <dsp:spPr>
        <a:xfrm rot="5400000">
          <a:off x="4611920" y="-1700496"/>
          <a:ext cx="1199743" cy="49052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i="1" kern="1200" dirty="0" smtClean="0"/>
            <a:t>event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ini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muncul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apabila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terjadi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aksi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klik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terhadap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suatu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elemen</a:t>
          </a:r>
          <a:r>
            <a:rPr lang="en-US" sz="1900" kern="1200" dirty="0" smtClean="0"/>
            <a:t>, </a:t>
          </a:r>
          <a:r>
            <a:rPr lang="en-US" sz="1900" kern="1200" dirty="0" err="1" smtClean="0"/>
            <a:t>seperti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elemen</a:t>
          </a:r>
          <a:r>
            <a:rPr lang="en-US" sz="1900" kern="1200" dirty="0" smtClean="0"/>
            <a:t> </a:t>
          </a:r>
          <a:r>
            <a:rPr lang="en-US" sz="1900" i="1" kern="1200" dirty="0" smtClean="0"/>
            <a:t>button</a:t>
          </a:r>
          <a:endParaRPr lang="en-US" sz="1900" kern="1200" dirty="0"/>
        </a:p>
      </dsp:txBody>
      <dsp:txXfrm rot="-5400000">
        <a:off x="2759184" y="210807"/>
        <a:ext cx="4846649" cy="1082609"/>
      </dsp:txXfrm>
    </dsp:sp>
    <dsp:sp modelId="{3DD6D03F-D756-4FB7-8099-CAA51DB026FA}">
      <dsp:nvSpPr>
        <dsp:cNvPr id="0" name=""/>
        <dsp:cNvSpPr/>
      </dsp:nvSpPr>
      <dsp:spPr>
        <a:xfrm>
          <a:off x="0" y="2272"/>
          <a:ext cx="2759184" cy="1499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900" kern="1200" smtClean="0"/>
            <a:t>onClick</a:t>
          </a:r>
          <a:endParaRPr lang="en-US" sz="2900" kern="1200" dirty="0"/>
        </a:p>
      </dsp:txBody>
      <dsp:txXfrm>
        <a:off x="73208" y="75480"/>
        <a:ext cx="2612768" cy="1353262"/>
      </dsp:txXfrm>
    </dsp:sp>
    <dsp:sp modelId="{B6324800-5ABA-4BE4-914B-F3C006EA6A28}">
      <dsp:nvSpPr>
        <dsp:cNvPr id="0" name=""/>
        <dsp:cNvSpPr/>
      </dsp:nvSpPr>
      <dsp:spPr>
        <a:xfrm rot="5400000">
          <a:off x="4611920" y="-125833"/>
          <a:ext cx="1199743" cy="49052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i="1" kern="1200" dirty="0" smtClean="0"/>
            <a:t>event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ini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muncul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apabila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sebuah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elemen</a:t>
          </a:r>
          <a:r>
            <a:rPr lang="en-US" sz="1900" kern="1200" dirty="0" smtClean="0"/>
            <a:t> (</a:t>
          </a:r>
          <a:r>
            <a:rPr lang="en-US" sz="1900" i="1" kern="1200" dirty="0" smtClean="0"/>
            <a:t>select</a:t>
          </a:r>
          <a:r>
            <a:rPr lang="en-US" sz="1900" kern="1200" dirty="0" smtClean="0"/>
            <a:t>, </a:t>
          </a:r>
          <a:r>
            <a:rPr lang="en-US" sz="1900" i="1" kern="1200" dirty="0" smtClean="0"/>
            <a:t>text</a:t>
          </a:r>
          <a:r>
            <a:rPr lang="en-US" sz="1900" kern="1200" dirty="0" smtClean="0"/>
            <a:t>, </a:t>
          </a:r>
          <a:r>
            <a:rPr lang="en-US" sz="1900" kern="1200" dirty="0" err="1" smtClean="0"/>
            <a:t>atau</a:t>
          </a:r>
          <a:r>
            <a:rPr lang="en-US" sz="1900" kern="1200" dirty="0" smtClean="0"/>
            <a:t> </a:t>
          </a:r>
          <a:r>
            <a:rPr lang="en-US" sz="1900" i="1" kern="1200" dirty="0" err="1" smtClean="0"/>
            <a:t>textarea</a:t>
          </a:r>
          <a:r>
            <a:rPr lang="en-US" sz="1900" kern="1200" dirty="0" smtClean="0"/>
            <a:t>) </a:t>
          </a:r>
          <a:r>
            <a:rPr lang="en-US" sz="1900" kern="1200" dirty="0" err="1" smtClean="0"/>
            <a:t>telah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diubah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nilainya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sebelum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elemen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tersebut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kehilangan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fokusnya</a:t>
          </a:r>
          <a:r>
            <a:rPr lang="en-US" sz="1900" kern="1200" dirty="0" smtClean="0"/>
            <a:t>.</a:t>
          </a:r>
          <a:endParaRPr lang="en-US" sz="1900" kern="1200" dirty="0"/>
        </a:p>
      </dsp:txBody>
      <dsp:txXfrm rot="-5400000">
        <a:off x="2759184" y="1785470"/>
        <a:ext cx="4846649" cy="1082609"/>
      </dsp:txXfrm>
    </dsp:sp>
    <dsp:sp modelId="{7EFDC454-8DD0-4CE7-81DE-4BB376FAF89E}">
      <dsp:nvSpPr>
        <dsp:cNvPr id="0" name=""/>
        <dsp:cNvSpPr/>
      </dsp:nvSpPr>
      <dsp:spPr>
        <a:xfrm>
          <a:off x="0" y="1512163"/>
          <a:ext cx="2759184" cy="1499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onChange</a:t>
          </a:r>
          <a:endParaRPr lang="en-US" sz="2900" kern="1200" dirty="0"/>
        </a:p>
      </dsp:txBody>
      <dsp:txXfrm>
        <a:off x="73208" y="1585371"/>
        <a:ext cx="2612768" cy="1353262"/>
      </dsp:txXfrm>
    </dsp:sp>
    <dsp:sp modelId="{436A39E1-0643-4185-BE96-087FA70AB866}">
      <dsp:nvSpPr>
        <dsp:cNvPr id="0" name=""/>
        <dsp:cNvSpPr/>
      </dsp:nvSpPr>
      <dsp:spPr>
        <a:xfrm rot="5400000">
          <a:off x="4611920" y="1448829"/>
          <a:ext cx="1199743" cy="49052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event </a:t>
          </a:r>
          <a:r>
            <a:rPr lang="en-US" sz="1900" kern="1200" dirty="0" err="1" smtClean="0"/>
            <a:t>ini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muncul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apabila</a:t>
          </a:r>
          <a:r>
            <a:rPr lang="en-US" sz="1900" kern="1200" dirty="0" smtClean="0"/>
            <a:t> pointer </a:t>
          </a:r>
          <a:r>
            <a:rPr lang="en-US" sz="1900" kern="1200" dirty="0" err="1" smtClean="0"/>
            <a:t>berada</a:t>
          </a:r>
          <a:r>
            <a:rPr lang="en-US" sz="1900" kern="1200" dirty="0" smtClean="0"/>
            <a:t> di </a:t>
          </a:r>
          <a:r>
            <a:rPr lang="en-US" sz="1900" kern="1200" dirty="0" err="1" smtClean="0"/>
            <a:t>atas</a:t>
          </a:r>
          <a:r>
            <a:rPr lang="en-US" sz="1900" kern="1200" dirty="0" smtClean="0"/>
            <a:t> area </a:t>
          </a:r>
          <a:r>
            <a:rPr lang="en-US" sz="1900" kern="1200" dirty="0" err="1" smtClean="0"/>
            <a:t>suatu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elemen</a:t>
          </a:r>
          <a:r>
            <a:rPr lang="en-US" sz="1900" kern="1200" dirty="0" smtClean="0"/>
            <a:t> (</a:t>
          </a:r>
          <a:r>
            <a:rPr lang="en-US" sz="1900" kern="1200" dirty="0" err="1" smtClean="0"/>
            <a:t>elemen</a:t>
          </a:r>
          <a:r>
            <a:rPr lang="en-US" sz="1900" kern="1200" dirty="0" smtClean="0"/>
            <a:t> hyperlink </a:t>
          </a:r>
          <a:r>
            <a:rPr lang="en-US" sz="1900" kern="1200" dirty="0" err="1" smtClean="0"/>
            <a:t>dan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elemen</a:t>
          </a:r>
          <a:r>
            <a:rPr lang="en-US" sz="1900" kern="1200" dirty="0" smtClean="0"/>
            <a:t> area).</a:t>
          </a:r>
          <a:endParaRPr lang="en-US" sz="1900" kern="1200" dirty="0"/>
        </a:p>
      </dsp:txBody>
      <dsp:txXfrm rot="-5400000">
        <a:off x="2759184" y="3360133"/>
        <a:ext cx="4846649" cy="1082609"/>
      </dsp:txXfrm>
    </dsp:sp>
    <dsp:sp modelId="{B5147927-CB82-44CE-AB14-BB6332AB51E7}">
      <dsp:nvSpPr>
        <dsp:cNvPr id="0" name=""/>
        <dsp:cNvSpPr/>
      </dsp:nvSpPr>
      <dsp:spPr>
        <a:xfrm>
          <a:off x="0" y="3151597"/>
          <a:ext cx="2759184" cy="1499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onMouseover</a:t>
          </a:r>
          <a:endParaRPr lang="en-US" sz="2900" kern="1200" dirty="0"/>
        </a:p>
      </dsp:txBody>
      <dsp:txXfrm>
        <a:off x="73208" y="3224805"/>
        <a:ext cx="2612768" cy="13532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06638D-0AEF-4387-BA24-E059E11FBE6B}">
      <dsp:nvSpPr>
        <dsp:cNvPr id="0" name=""/>
        <dsp:cNvSpPr/>
      </dsp:nvSpPr>
      <dsp:spPr>
        <a:xfrm rot="5400000">
          <a:off x="4611920" y="-1700496"/>
          <a:ext cx="1199743" cy="49052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event </a:t>
          </a:r>
          <a:r>
            <a:rPr lang="en-US" sz="2200" kern="1200" dirty="0" err="1" smtClean="0"/>
            <a:t>ini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muncul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apabila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terjadi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penekanan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terhadap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tombol</a:t>
          </a:r>
          <a:r>
            <a:rPr lang="en-US" sz="2200" kern="1200" dirty="0" smtClean="0"/>
            <a:t> reset </a:t>
          </a:r>
          <a:r>
            <a:rPr lang="en-US" sz="2200" kern="1200" dirty="0" err="1" smtClean="0"/>
            <a:t>pada</a:t>
          </a:r>
          <a:r>
            <a:rPr lang="en-US" sz="2200" kern="1200" dirty="0" smtClean="0"/>
            <a:t> form yang </a:t>
          </a:r>
          <a:r>
            <a:rPr lang="en-US" sz="2200" kern="1200" dirty="0" err="1" smtClean="0"/>
            <a:t>bersangkutan</a:t>
          </a:r>
          <a:r>
            <a:rPr lang="en-US" sz="2200" kern="1200" dirty="0" smtClean="0"/>
            <a:t>.</a:t>
          </a:r>
          <a:endParaRPr lang="en-US" sz="2200" kern="1200" dirty="0"/>
        </a:p>
      </dsp:txBody>
      <dsp:txXfrm rot="-5400000">
        <a:off x="2759184" y="210807"/>
        <a:ext cx="4846649" cy="1082609"/>
      </dsp:txXfrm>
    </dsp:sp>
    <dsp:sp modelId="{3DD6D03F-D756-4FB7-8099-CAA51DB026FA}">
      <dsp:nvSpPr>
        <dsp:cNvPr id="0" name=""/>
        <dsp:cNvSpPr/>
      </dsp:nvSpPr>
      <dsp:spPr>
        <a:xfrm>
          <a:off x="0" y="2272"/>
          <a:ext cx="2759184" cy="1499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/>
            <a:t>onReset</a:t>
          </a:r>
          <a:r>
            <a:rPr lang="en-US" sz="3800" kern="1200" dirty="0" smtClean="0"/>
            <a:t>:</a:t>
          </a:r>
          <a:endParaRPr lang="en-US" sz="3800" kern="1200" dirty="0"/>
        </a:p>
      </dsp:txBody>
      <dsp:txXfrm>
        <a:off x="73208" y="75480"/>
        <a:ext cx="2612768" cy="1353262"/>
      </dsp:txXfrm>
    </dsp:sp>
    <dsp:sp modelId="{B6324800-5ABA-4BE4-914B-F3C006EA6A28}">
      <dsp:nvSpPr>
        <dsp:cNvPr id="0" name=""/>
        <dsp:cNvSpPr/>
      </dsp:nvSpPr>
      <dsp:spPr>
        <a:xfrm rot="5400000">
          <a:off x="4611920" y="-125833"/>
          <a:ext cx="1199743" cy="49052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200" kern="1200" dirty="0" err="1" smtClean="0"/>
            <a:t>event</a:t>
          </a:r>
          <a:r>
            <a:rPr lang="es-ES" sz="2200" kern="1200" dirty="0" smtClean="0"/>
            <a:t> </a:t>
          </a:r>
          <a:r>
            <a:rPr lang="es-ES" sz="2200" kern="1200" dirty="0" err="1" smtClean="0"/>
            <a:t>ini</a:t>
          </a:r>
          <a:r>
            <a:rPr lang="es-ES" sz="2200" kern="1200" dirty="0" smtClean="0"/>
            <a:t> </a:t>
          </a:r>
          <a:r>
            <a:rPr lang="es-ES" sz="2200" kern="1200" dirty="0" err="1" smtClean="0"/>
            <a:t>muncul</a:t>
          </a:r>
          <a:r>
            <a:rPr lang="es-ES" sz="2200" kern="1200" dirty="0" smtClean="0"/>
            <a:t> apabila </a:t>
          </a:r>
          <a:r>
            <a:rPr lang="es-ES" sz="2200" kern="1200" dirty="0" err="1" smtClean="0"/>
            <a:t>terjadi</a:t>
          </a:r>
          <a:r>
            <a:rPr lang="es-ES" sz="2200" kern="1200" dirty="0" smtClean="0"/>
            <a:t> </a:t>
          </a:r>
          <a:r>
            <a:rPr lang="es-ES" sz="2200" kern="1200" dirty="0" err="1" smtClean="0"/>
            <a:t>pemilihan</a:t>
          </a:r>
          <a:r>
            <a:rPr lang="es-ES" sz="2200" kern="1200" dirty="0" smtClean="0"/>
            <a:t> </a:t>
          </a:r>
          <a:r>
            <a:rPr lang="es-ES" sz="2200" kern="1200" dirty="0" err="1" smtClean="0"/>
            <a:t>teks</a:t>
          </a:r>
          <a:r>
            <a:rPr lang="es-ES" sz="2200" kern="1200" dirty="0" smtClean="0"/>
            <a:t> pada </a:t>
          </a:r>
          <a:r>
            <a:rPr lang="es-ES" sz="2200" kern="1200" dirty="0" err="1" smtClean="0"/>
            <a:t>lement</a:t>
          </a:r>
          <a:r>
            <a:rPr lang="es-ES" sz="2200" kern="1200" dirty="0" smtClean="0"/>
            <a:t> </a:t>
          </a:r>
          <a:r>
            <a:rPr lang="es-ES" sz="2200" kern="1200" dirty="0" err="1" smtClean="0"/>
            <a:t>text</a:t>
          </a:r>
          <a:r>
            <a:rPr lang="es-ES" sz="2200" kern="1200" dirty="0" smtClean="0"/>
            <a:t> dan </a:t>
          </a:r>
          <a:r>
            <a:rPr lang="es-ES" sz="2200" kern="1200" dirty="0" err="1" smtClean="0"/>
            <a:t>textarea</a:t>
          </a:r>
          <a:r>
            <a:rPr lang="es-ES" sz="2200" kern="1200" dirty="0" smtClean="0"/>
            <a:t> </a:t>
          </a:r>
          <a:r>
            <a:rPr lang="es-ES" sz="2200" kern="1200" dirty="0" err="1" smtClean="0"/>
            <a:t>dengan</a:t>
          </a:r>
          <a:r>
            <a:rPr lang="es-ES" sz="2200" kern="1200" dirty="0" smtClean="0"/>
            <a:t> cara </a:t>
          </a:r>
          <a:r>
            <a:rPr lang="es-ES" sz="2200" kern="1200" dirty="0" err="1" smtClean="0"/>
            <a:t>diblok</a:t>
          </a:r>
          <a:r>
            <a:rPr lang="es-ES" sz="2200" kern="1200" dirty="0" smtClean="0"/>
            <a:t>.</a:t>
          </a:r>
          <a:endParaRPr lang="en-US" sz="2200" kern="1200" dirty="0"/>
        </a:p>
      </dsp:txBody>
      <dsp:txXfrm rot="-5400000">
        <a:off x="2759184" y="1785470"/>
        <a:ext cx="4846649" cy="1082609"/>
      </dsp:txXfrm>
    </dsp:sp>
    <dsp:sp modelId="{7EFDC454-8DD0-4CE7-81DE-4BB376FAF89E}">
      <dsp:nvSpPr>
        <dsp:cNvPr id="0" name=""/>
        <dsp:cNvSpPr/>
      </dsp:nvSpPr>
      <dsp:spPr>
        <a:xfrm>
          <a:off x="0" y="1512163"/>
          <a:ext cx="2759184" cy="1499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/>
            <a:t>onSelect</a:t>
          </a:r>
          <a:r>
            <a:rPr lang="en-US" sz="3800" kern="1200" dirty="0" smtClean="0"/>
            <a:t>:</a:t>
          </a:r>
          <a:endParaRPr lang="en-US" sz="3800" kern="1200" dirty="0"/>
        </a:p>
      </dsp:txBody>
      <dsp:txXfrm>
        <a:off x="73208" y="1585371"/>
        <a:ext cx="2612768" cy="1353262"/>
      </dsp:txXfrm>
    </dsp:sp>
    <dsp:sp modelId="{436A39E1-0643-4185-BE96-087FA70AB866}">
      <dsp:nvSpPr>
        <dsp:cNvPr id="0" name=""/>
        <dsp:cNvSpPr/>
      </dsp:nvSpPr>
      <dsp:spPr>
        <a:xfrm rot="5400000">
          <a:off x="4611920" y="1448829"/>
          <a:ext cx="1199743" cy="49052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v-SE" sz="2200" kern="1200" dirty="0" smtClean="0"/>
            <a:t>event ini muncul apabila terjadi penekanan terhadap tombol submit pada form yang bersangkutan.</a:t>
          </a:r>
          <a:endParaRPr lang="en-US" sz="2200" kern="1200" dirty="0"/>
        </a:p>
      </dsp:txBody>
      <dsp:txXfrm rot="-5400000">
        <a:off x="2759184" y="3360133"/>
        <a:ext cx="4846649" cy="1082609"/>
      </dsp:txXfrm>
    </dsp:sp>
    <dsp:sp modelId="{B5147927-CB82-44CE-AB14-BB6332AB51E7}">
      <dsp:nvSpPr>
        <dsp:cNvPr id="0" name=""/>
        <dsp:cNvSpPr/>
      </dsp:nvSpPr>
      <dsp:spPr>
        <a:xfrm>
          <a:off x="0" y="3151597"/>
          <a:ext cx="2759184" cy="1499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/>
            <a:t>onSubmit</a:t>
          </a:r>
          <a:r>
            <a:rPr lang="en-US" sz="3800" kern="1200" dirty="0" smtClean="0"/>
            <a:t>: </a:t>
          </a:r>
          <a:endParaRPr lang="en-US" sz="3800" kern="1200" dirty="0"/>
        </a:p>
      </dsp:txBody>
      <dsp:txXfrm>
        <a:off x="73208" y="3224805"/>
        <a:ext cx="2612768" cy="1353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84CFDAD-516F-4771-8582-16B5BF556C28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11/21/2019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D54D56C-AA44-4B06-B673-10AC39F989E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1DBB106-9ED2-45B7-9106-89820F2558D7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11/21/2019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5E258B7-19B4-4EF0-B400-250CED8B80C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textsnip.com/p9uaau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textsnip.com/tg6ru3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textsnip.com/o4vunk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pic>
          <p:nvPicPr>
            <p:cNvPr id="83" name="Picture 8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76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9"/>
            <p:cNvPicPr/>
            <p:nvPr/>
          </p:nvPicPr>
          <p:blipFill>
            <a:blip r:embed="rId3"/>
            <a:stretch/>
          </p:blipFill>
          <p:spPr>
            <a:xfrm>
              <a:off x="2798640" y="2583000"/>
              <a:ext cx="6594120" cy="1692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85" name="Group 2"/>
          <p:cNvGrpSpPr/>
          <p:nvPr/>
        </p:nvGrpSpPr>
        <p:grpSpPr>
          <a:xfrm>
            <a:off x="-76320" y="6019920"/>
            <a:ext cx="4079520" cy="685440"/>
            <a:chOff x="-76320" y="6019920"/>
            <a:chExt cx="4079520" cy="685440"/>
          </a:xfrm>
        </p:grpSpPr>
        <p:sp>
          <p:nvSpPr>
            <p:cNvPr id="86" name="CustomShape 3"/>
            <p:cNvSpPr/>
            <p:nvPr/>
          </p:nvSpPr>
          <p:spPr>
            <a:xfrm>
              <a:off x="-76320" y="6019920"/>
              <a:ext cx="407952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CustomShape 4"/>
            <p:cNvSpPr/>
            <p:nvPr/>
          </p:nvSpPr>
          <p:spPr>
            <a:xfrm>
              <a:off x="-26280" y="6095880"/>
              <a:ext cx="355356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endParaRPr lang="en-US" sz="2800" b="0" strike="noStrike" spc="-1" dirty="0">
                <a:latin typeface="Arial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9336" y="6169694"/>
            <a:ext cx="23042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Event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pic>
          <p:nvPicPr>
            <p:cNvPr id="130" name="Picture 4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76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1" name="Picture 5"/>
            <p:cNvPicPr/>
            <p:nvPr/>
          </p:nvPicPr>
          <p:blipFill>
            <a:blip r:embed="rId3"/>
            <a:stretch/>
          </p:blipFill>
          <p:spPr>
            <a:xfrm>
              <a:off x="9371160" y="6133320"/>
              <a:ext cx="2820240" cy="724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32" name="Group 2"/>
          <p:cNvGrpSpPr/>
          <p:nvPr/>
        </p:nvGrpSpPr>
        <p:grpSpPr>
          <a:xfrm>
            <a:off x="0" y="243360"/>
            <a:ext cx="12072664" cy="685440"/>
            <a:chOff x="0" y="243360"/>
            <a:chExt cx="4572000" cy="685440"/>
          </a:xfrm>
        </p:grpSpPr>
        <p:sp>
          <p:nvSpPr>
            <p:cNvPr id="133" name="CustomShape 3"/>
            <p:cNvSpPr/>
            <p:nvPr/>
          </p:nvSpPr>
          <p:spPr>
            <a:xfrm>
              <a:off x="0" y="243360"/>
              <a:ext cx="457200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4"/>
            <p:cNvSpPr/>
            <p:nvPr/>
          </p:nvSpPr>
          <p:spPr>
            <a:xfrm>
              <a:off x="55800" y="411840"/>
              <a:ext cx="435258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id-ID" sz="2800" spc="-1" dirty="0" smtClean="0">
                  <a:solidFill>
                    <a:schemeClr val="bg1"/>
                  </a:solidFill>
                  <a:latin typeface="Arial"/>
                </a:rPr>
                <a:t>Kemudian buka kembali file App.js </a:t>
              </a:r>
              <a:endParaRPr lang="en-US" sz="2800" b="0" strike="noStrike" spc="-1" dirty="0">
                <a:solidFill>
                  <a:schemeClr val="bg1"/>
                </a:solidFill>
                <a:latin typeface="Arial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94" y="1274093"/>
            <a:ext cx="9286875" cy="522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29623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pic>
          <p:nvPicPr>
            <p:cNvPr id="196" name="Picture 4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76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7" name="Picture 5"/>
            <p:cNvPicPr/>
            <p:nvPr/>
          </p:nvPicPr>
          <p:blipFill>
            <a:blip r:embed="rId3"/>
            <a:stretch/>
          </p:blipFill>
          <p:spPr>
            <a:xfrm>
              <a:off x="9371160" y="6133320"/>
              <a:ext cx="2820240" cy="724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99" name="Group 3"/>
          <p:cNvGrpSpPr/>
          <p:nvPr/>
        </p:nvGrpSpPr>
        <p:grpSpPr>
          <a:xfrm>
            <a:off x="360" y="335880"/>
            <a:ext cx="4572000" cy="685440"/>
            <a:chOff x="360" y="335880"/>
            <a:chExt cx="4572000" cy="685440"/>
          </a:xfrm>
        </p:grpSpPr>
        <p:sp>
          <p:nvSpPr>
            <p:cNvPr id="200" name="CustomShape 4"/>
            <p:cNvSpPr/>
            <p:nvPr/>
          </p:nvSpPr>
          <p:spPr>
            <a:xfrm>
              <a:off x="360" y="335880"/>
              <a:ext cx="457200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5"/>
            <p:cNvSpPr/>
            <p:nvPr/>
          </p:nvSpPr>
          <p:spPr>
            <a:xfrm>
              <a:off x="56160" y="412200"/>
              <a:ext cx="398304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id-ID" sz="2800" b="1" spc="-1" dirty="0" smtClean="0">
                  <a:solidFill>
                    <a:srgbClr val="FFFFFF"/>
                  </a:solidFill>
                  <a:latin typeface="Arial"/>
                </a:rPr>
                <a:t>Output dari event.jsx</a:t>
              </a:r>
              <a:endParaRPr lang="en-US" sz="2800" b="0" strike="noStrike" spc="-1" dirty="0">
                <a:latin typeface="Arial"/>
              </a:endParaRPr>
            </a:p>
          </p:txBody>
        </p:sp>
      </p:grpSp>
      <p:sp>
        <p:nvSpPr>
          <p:cNvPr id="202" name="TextShape 6"/>
          <p:cNvSpPr txBox="1"/>
          <p:nvPr/>
        </p:nvSpPr>
        <p:spPr>
          <a:xfrm>
            <a:off x="365760" y="5464440"/>
            <a:ext cx="10515240" cy="668880"/>
          </a:xfrm>
          <a:prstGeom prst="rect">
            <a:avLst/>
          </a:prstGeom>
          <a:noFill/>
          <a:ln>
            <a:noFill/>
          </a:ln>
        </p:spPr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07" y="1268760"/>
            <a:ext cx="9177533" cy="5289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312024" y="2276872"/>
            <a:ext cx="5688632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mtClean="0"/>
              <a:t>Untuk Project yang sudah jadi </a:t>
            </a:r>
            <a:r>
              <a:rPr lang="en-US" smtClean="0"/>
              <a:t>https</a:t>
            </a:r>
            <a:r>
              <a:rPr lang="en-US"/>
              <a:t>://gitlab.com/rudi171809/babahtml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pic>
          <p:nvPicPr>
            <p:cNvPr id="89" name="Picture 4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76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0" name="Picture 5"/>
            <p:cNvPicPr/>
            <p:nvPr/>
          </p:nvPicPr>
          <p:blipFill>
            <a:blip r:embed="rId3"/>
            <a:stretch/>
          </p:blipFill>
          <p:spPr>
            <a:xfrm>
              <a:off x="9371160" y="6133320"/>
              <a:ext cx="2820240" cy="724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1" name="Group 2"/>
          <p:cNvGrpSpPr/>
          <p:nvPr/>
        </p:nvGrpSpPr>
        <p:grpSpPr>
          <a:xfrm>
            <a:off x="0" y="335520"/>
            <a:ext cx="4460400" cy="685440"/>
            <a:chOff x="0" y="335520"/>
            <a:chExt cx="4460400" cy="685440"/>
          </a:xfrm>
        </p:grpSpPr>
        <p:sp>
          <p:nvSpPr>
            <p:cNvPr id="92" name="CustomShape 3"/>
            <p:cNvSpPr/>
            <p:nvPr/>
          </p:nvSpPr>
          <p:spPr>
            <a:xfrm>
              <a:off x="0" y="335520"/>
              <a:ext cx="446040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4"/>
            <p:cNvSpPr/>
            <p:nvPr/>
          </p:nvSpPr>
          <p:spPr>
            <a:xfrm>
              <a:off x="54720" y="411840"/>
              <a:ext cx="388548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1" strike="noStrike" spc="-1" dirty="0" err="1">
                  <a:solidFill>
                    <a:srgbClr val="FFFFFF"/>
                  </a:solidFill>
                  <a:latin typeface="Arial"/>
                </a:rPr>
                <a:t>Apa</a:t>
              </a:r>
              <a:r>
                <a:rPr lang="en-US" sz="2800" b="1" strike="noStrike" spc="-1" dirty="0">
                  <a:solidFill>
                    <a:srgbClr val="FFFFFF"/>
                  </a:solidFill>
                  <a:latin typeface="Arial"/>
                </a:rPr>
                <a:t> </a:t>
              </a:r>
              <a:r>
                <a:rPr lang="en-US" sz="2800" b="1" strike="noStrike" spc="-1" dirty="0" err="1">
                  <a:solidFill>
                    <a:srgbClr val="FFFFFF"/>
                  </a:solidFill>
                  <a:latin typeface="Arial"/>
                </a:rPr>
                <a:t>itu</a:t>
              </a:r>
              <a:r>
                <a:rPr lang="en-US" sz="2800" b="1" strike="noStrike" spc="-1" dirty="0">
                  <a:solidFill>
                    <a:srgbClr val="FFFFFF"/>
                  </a:solidFill>
                  <a:latin typeface="Arial"/>
                </a:rPr>
                <a:t> </a:t>
              </a:r>
              <a:r>
                <a:rPr lang="id-ID" sz="2800" b="1" spc="-1" dirty="0" smtClean="0">
                  <a:solidFill>
                    <a:srgbClr val="FFFFFF"/>
                  </a:solidFill>
                  <a:latin typeface="Arial"/>
                </a:rPr>
                <a:t>Event</a:t>
              </a:r>
              <a:endParaRPr lang="en-US" sz="2800" b="0" strike="noStrike" spc="-1" dirty="0">
                <a:latin typeface="Arial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63352" y="1340768"/>
            <a:ext cx="11089232" cy="46085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Arial Rounded MT Bold" pitchFamily="34" charset="0"/>
              </a:rPr>
              <a:t>event </a:t>
            </a:r>
            <a:r>
              <a:rPr lang="en-US" sz="3200" dirty="0" err="1" smtClean="0">
                <a:solidFill>
                  <a:schemeClr val="tx1"/>
                </a:solidFill>
                <a:latin typeface="Arial Rounded MT Bold" pitchFamily="34" charset="0"/>
              </a:rPr>
              <a:t>merupakan</a:t>
            </a:r>
            <a:r>
              <a:rPr lang="en-US" sz="3200" dirty="0" smtClean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al Rounded MT Bold" pitchFamily="34" charset="0"/>
              </a:rPr>
              <a:t>suatu</a:t>
            </a:r>
            <a:r>
              <a:rPr lang="en-US" sz="3200" dirty="0" smtClean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al Rounded MT Bold" pitchFamily="34" charset="0"/>
              </a:rPr>
              <a:t>respon</a:t>
            </a:r>
            <a:r>
              <a:rPr lang="en-US" sz="3200" dirty="0" smtClean="0">
                <a:solidFill>
                  <a:schemeClr val="tx1"/>
                </a:solidFill>
                <a:latin typeface="Arial Rounded MT Bold" pitchFamily="34" charset="0"/>
              </a:rPr>
              <a:t>/</a:t>
            </a:r>
            <a:r>
              <a:rPr lang="en-US" sz="3200" dirty="0" err="1" smtClean="0">
                <a:solidFill>
                  <a:schemeClr val="tx1"/>
                </a:solidFill>
                <a:latin typeface="Arial Rounded MT Bold" pitchFamily="34" charset="0"/>
              </a:rPr>
              <a:t>aksi</a:t>
            </a:r>
            <a:r>
              <a:rPr lang="en-US" sz="3200" dirty="0" smtClean="0">
                <a:solidFill>
                  <a:schemeClr val="tx1"/>
                </a:solidFill>
                <a:latin typeface="Arial Rounded MT Bold" pitchFamily="34" charset="0"/>
              </a:rPr>
              <a:t> yang </a:t>
            </a:r>
            <a:r>
              <a:rPr lang="en-US" sz="3200" dirty="0" err="1" smtClean="0">
                <a:solidFill>
                  <a:schemeClr val="tx1"/>
                </a:solidFill>
                <a:latin typeface="Arial Rounded MT Bold" pitchFamily="34" charset="0"/>
              </a:rPr>
              <a:t>dilakukan</a:t>
            </a:r>
            <a:r>
              <a:rPr lang="en-US" sz="3200" dirty="0" smtClean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al Rounded MT Bold" pitchFamily="34" charset="0"/>
              </a:rPr>
              <a:t>oleh</a:t>
            </a:r>
            <a:r>
              <a:rPr lang="en-US" sz="3200" dirty="0" smtClean="0">
                <a:solidFill>
                  <a:schemeClr val="tx1"/>
                </a:solidFill>
                <a:latin typeface="Arial Rounded MT Bold" pitchFamily="34" charset="0"/>
              </a:rPr>
              <a:t> user </a:t>
            </a:r>
            <a:r>
              <a:rPr lang="en-US" sz="3200" dirty="0" err="1" smtClean="0">
                <a:solidFill>
                  <a:schemeClr val="tx1"/>
                </a:solidFill>
                <a:latin typeface="Arial Rounded MT Bold" pitchFamily="34" charset="0"/>
              </a:rPr>
              <a:t>dimana</a:t>
            </a:r>
            <a:r>
              <a:rPr lang="en-US" sz="3200" dirty="0" smtClean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al Rounded MT Bold" pitchFamily="34" charset="0"/>
              </a:rPr>
              <a:t>kegiatan</a:t>
            </a:r>
            <a:r>
              <a:rPr lang="en-US" sz="3200" dirty="0" smtClean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al Rounded MT Bold" pitchFamily="34" charset="0"/>
              </a:rPr>
              <a:t>tersebut</a:t>
            </a:r>
            <a:r>
              <a:rPr lang="en-US" sz="3200" dirty="0" smtClean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al Rounded MT Bold" pitchFamily="34" charset="0"/>
              </a:rPr>
              <a:t>akan</a:t>
            </a:r>
            <a:r>
              <a:rPr lang="en-US" sz="3200" dirty="0" smtClean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al Rounded MT Bold" pitchFamily="34" charset="0"/>
              </a:rPr>
              <a:t>memicu</a:t>
            </a:r>
            <a:r>
              <a:rPr lang="en-US" sz="3200" dirty="0" smtClean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al Rounded MT Bold" pitchFamily="34" charset="0"/>
              </a:rPr>
              <a:t>jalannya</a:t>
            </a:r>
            <a:r>
              <a:rPr lang="en-US" sz="3200" dirty="0" smtClean="0">
                <a:solidFill>
                  <a:schemeClr val="tx1"/>
                </a:solidFill>
                <a:latin typeface="Arial Rounded MT Bold" pitchFamily="34" charset="0"/>
              </a:rPr>
              <a:t> script </a:t>
            </a:r>
            <a:r>
              <a:rPr lang="en-US" sz="3200" dirty="0" err="1" smtClean="0">
                <a:solidFill>
                  <a:schemeClr val="tx1"/>
                </a:solidFill>
                <a:latin typeface="Arial Rounded MT Bold" pitchFamily="34" charset="0"/>
              </a:rPr>
              <a:t>javascript</a:t>
            </a:r>
            <a:r>
              <a:rPr lang="en-US" sz="3200" dirty="0" smtClean="0">
                <a:solidFill>
                  <a:schemeClr val="tx1"/>
                </a:solidFill>
                <a:latin typeface="Arial Rounded MT Bold" pitchFamily="34" charset="0"/>
              </a:rPr>
              <a:t> yang </a:t>
            </a:r>
            <a:r>
              <a:rPr lang="en-US" sz="3200" dirty="0" err="1" smtClean="0">
                <a:solidFill>
                  <a:schemeClr val="tx1"/>
                </a:solidFill>
                <a:latin typeface="Arial Rounded MT Bold" pitchFamily="34" charset="0"/>
              </a:rPr>
              <a:t>ada</a:t>
            </a:r>
            <a:r>
              <a:rPr lang="en-US" sz="3200" dirty="0" smtClean="0">
                <a:solidFill>
                  <a:schemeClr val="tx1"/>
                </a:solidFill>
                <a:latin typeface="Arial Rounded MT Bold" pitchFamily="34" charset="0"/>
              </a:rPr>
              <a:t> di </a:t>
            </a:r>
            <a:r>
              <a:rPr lang="en-US" sz="3200" dirty="0" err="1" smtClean="0">
                <a:solidFill>
                  <a:schemeClr val="tx1"/>
                </a:solidFill>
                <a:latin typeface="Arial Rounded MT Bold" pitchFamily="34" charset="0"/>
              </a:rPr>
              <a:t>dalam</a:t>
            </a:r>
            <a:r>
              <a:rPr lang="en-US" sz="3200" dirty="0" smtClean="0">
                <a:solidFill>
                  <a:schemeClr val="tx1"/>
                </a:solidFill>
                <a:latin typeface="Arial Rounded MT Bold" pitchFamily="34" charset="0"/>
              </a:rPr>
              <a:t> file website </a:t>
            </a:r>
            <a:r>
              <a:rPr lang="en-US" sz="3200" dirty="0" err="1" smtClean="0">
                <a:solidFill>
                  <a:schemeClr val="tx1"/>
                </a:solidFill>
                <a:latin typeface="Arial Rounded MT Bold" pitchFamily="34" charset="0"/>
              </a:rPr>
              <a:t>tersebut</a:t>
            </a:r>
            <a:endParaRPr lang="en-US" sz="32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pic>
          <p:nvPicPr>
            <p:cNvPr id="96" name="Picture 4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76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7" name="Picture 5"/>
            <p:cNvPicPr/>
            <p:nvPr/>
          </p:nvPicPr>
          <p:blipFill>
            <a:blip r:embed="rId3"/>
            <a:stretch/>
          </p:blipFill>
          <p:spPr>
            <a:xfrm>
              <a:off x="9371160" y="6133320"/>
              <a:ext cx="2820240" cy="724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8" name="Group 2"/>
          <p:cNvGrpSpPr/>
          <p:nvPr/>
        </p:nvGrpSpPr>
        <p:grpSpPr>
          <a:xfrm>
            <a:off x="0" y="335520"/>
            <a:ext cx="8976320" cy="685440"/>
            <a:chOff x="0" y="335520"/>
            <a:chExt cx="4937760" cy="685440"/>
          </a:xfrm>
        </p:grpSpPr>
        <p:sp>
          <p:nvSpPr>
            <p:cNvPr id="99" name="CustomShape 3"/>
            <p:cNvSpPr/>
            <p:nvPr/>
          </p:nvSpPr>
          <p:spPr>
            <a:xfrm>
              <a:off x="0" y="335520"/>
              <a:ext cx="493776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4"/>
            <p:cNvSpPr/>
            <p:nvPr/>
          </p:nvSpPr>
          <p:spPr>
            <a:xfrm>
              <a:off x="60480" y="411840"/>
              <a:ext cx="430128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id-ID" sz="2800" b="1" spc="-1" dirty="0" smtClean="0">
                  <a:solidFill>
                    <a:srgbClr val="FFFFFF"/>
                  </a:solidFill>
                  <a:latin typeface="Arial"/>
                </a:rPr>
                <a:t>Jenis Event </a:t>
              </a:r>
              <a:endParaRPr lang="en-US" sz="2800" b="0" strike="noStrike" spc="-1" dirty="0">
                <a:latin typeface="Arial"/>
              </a:endParaRPr>
            </a:p>
          </p:txBody>
        </p:sp>
      </p:grp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76242364"/>
              </p:ext>
            </p:extLst>
          </p:nvPr>
        </p:nvGraphicFramePr>
        <p:xfrm>
          <a:off x="479376" y="1268760"/>
          <a:ext cx="7664400" cy="4653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pic>
          <p:nvPicPr>
            <p:cNvPr id="96" name="Picture 4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76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7" name="Picture 5"/>
            <p:cNvPicPr/>
            <p:nvPr/>
          </p:nvPicPr>
          <p:blipFill>
            <a:blip r:embed="rId3"/>
            <a:stretch/>
          </p:blipFill>
          <p:spPr>
            <a:xfrm>
              <a:off x="9371160" y="6133320"/>
              <a:ext cx="2820240" cy="724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8" name="Group 2"/>
          <p:cNvGrpSpPr/>
          <p:nvPr/>
        </p:nvGrpSpPr>
        <p:grpSpPr>
          <a:xfrm>
            <a:off x="0" y="335520"/>
            <a:ext cx="8976320" cy="685440"/>
            <a:chOff x="0" y="335520"/>
            <a:chExt cx="4937760" cy="685440"/>
          </a:xfrm>
        </p:grpSpPr>
        <p:sp>
          <p:nvSpPr>
            <p:cNvPr id="99" name="CustomShape 3"/>
            <p:cNvSpPr/>
            <p:nvPr/>
          </p:nvSpPr>
          <p:spPr>
            <a:xfrm>
              <a:off x="0" y="335520"/>
              <a:ext cx="493776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4"/>
            <p:cNvSpPr/>
            <p:nvPr/>
          </p:nvSpPr>
          <p:spPr>
            <a:xfrm>
              <a:off x="60480" y="411840"/>
              <a:ext cx="430128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id-ID" sz="2800" b="1" spc="-1" dirty="0" smtClean="0">
                  <a:solidFill>
                    <a:srgbClr val="FFFFFF"/>
                  </a:solidFill>
                  <a:latin typeface="Arial"/>
                </a:rPr>
                <a:t>Jenis Event </a:t>
              </a:r>
              <a:endParaRPr lang="en-US" sz="2800" b="0" strike="noStrike" spc="-1" dirty="0">
                <a:latin typeface="Arial"/>
              </a:endParaRPr>
            </a:p>
          </p:txBody>
        </p:sp>
      </p:grp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29416965"/>
              </p:ext>
            </p:extLst>
          </p:nvPr>
        </p:nvGraphicFramePr>
        <p:xfrm>
          <a:off x="479376" y="1268760"/>
          <a:ext cx="7664400" cy="4653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232471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pic>
          <p:nvPicPr>
            <p:cNvPr id="103" name="Picture 4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76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4" name="Picture 5"/>
            <p:cNvPicPr/>
            <p:nvPr/>
          </p:nvPicPr>
          <p:blipFill>
            <a:blip r:embed="rId3"/>
            <a:stretch/>
          </p:blipFill>
          <p:spPr>
            <a:xfrm>
              <a:off x="9371160" y="6133320"/>
              <a:ext cx="2820240" cy="724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5" name="Group 2"/>
          <p:cNvGrpSpPr/>
          <p:nvPr/>
        </p:nvGrpSpPr>
        <p:grpSpPr>
          <a:xfrm>
            <a:off x="0" y="335520"/>
            <a:ext cx="12191400" cy="685440"/>
            <a:chOff x="0" y="335520"/>
            <a:chExt cx="6949440" cy="685440"/>
          </a:xfrm>
        </p:grpSpPr>
        <p:sp>
          <p:nvSpPr>
            <p:cNvPr id="106" name="CustomShape 3"/>
            <p:cNvSpPr/>
            <p:nvPr/>
          </p:nvSpPr>
          <p:spPr>
            <a:xfrm>
              <a:off x="0" y="335520"/>
              <a:ext cx="694944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CustomShape 4"/>
            <p:cNvSpPr/>
            <p:nvPr/>
          </p:nvSpPr>
          <p:spPr>
            <a:xfrm>
              <a:off x="85320" y="411840"/>
              <a:ext cx="686412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id-ID" sz="2800" b="1" spc="-1" dirty="0" smtClean="0">
                  <a:solidFill>
                    <a:srgbClr val="FFFFFF"/>
                  </a:solidFill>
                  <a:latin typeface="Arial"/>
                </a:rPr>
                <a:t>Buat folder event dan buat  file event.jsx masih di project yang html </a:t>
              </a:r>
              <a:endParaRPr lang="en-US" sz="2800" b="0" strike="noStrike" spc="-1" dirty="0">
                <a:latin typeface="Arial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49" y="1136032"/>
            <a:ext cx="8434605" cy="572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"/>
          <p:cNvGrpSpPr/>
          <p:nvPr/>
        </p:nvGrpSpPr>
        <p:grpSpPr>
          <a:xfrm>
            <a:off x="-360" y="-16920"/>
            <a:ext cx="12191760" cy="6858000"/>
            <a:chOff x="-360" y="-16920"/>
            <a:chExt cx="12191760" cy="6858000"/>
          </a:xfrm>
        </p:grpSpPr>
        <p:pic>
          <p:nvPicPr>
            <p:cNvPr id="115" name="Picture 4"/>
            <p:cNvPicPr/>
            <p:nvPr/>
          </p:nvPicPr>
          <p:blipFill>
            <a:blip r:embed="rId2"/>
            <a:stretch/>
          </p:blipFill>
          <p:spPr>
            <a:xfrm>
              <a:off x="-360" y="-16920"/>
              <a:ext cx="1219176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6" name="Picture 5"/>
            <p:cNvPicPr/>
            <p:nvPr/>
          </p:nvPicPr>
          <p:blipFill>
            <a:blip r:embed="rId3"/>
            <a:stretch/>
          </p:blipFill>
          <p:spPr>
            <a:xfrm>
              <a:off x="9370800" y="6116760"/>
              <a:ext cx="2820240" cy="724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17" name="Group 2"/>
          <p:cNvGrpSpPr/>
          <p:nvPr/>
        </p:nvGrpSpPr>
        <p:grpSpPr>
          <a:xfrm>
            <a:off x="0" y="335520"/>
            <a:ext cx="9370800" cy="685440"/>
            <a:chOff x="0" y="335520"/>
            <a:chExt cx="4460400" cy="685440"/>
          </a:xfrm>
        </p:grpSpPr>
        <p:sp>
          <p:nvSpPr>
            <p:cNvPr id="118" name="CustomShape 3"/>
            <p:cNvSpPr/>
            <p:nvPr/>
          </p:nvSpPr>
          <p:spPr>
            <a:xfrm>
              <a:off x="0" y="335520"/>
              <a:ext cx="446040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4"/>
            <p:cNvSpPr/>
            <p:nvPr/>
          </p:nvSpPr>
          <p:spPr>
            <a:xfrm>
              <a:off x="54720" y="411840"/>
              <a:ext cx="388548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id-ID" sz="2800" b="1" spc="-1" dirty="0" smtClean="0">
                  <a:solidFill>
                    <a:srgbClr val="FFFFFF"/>
                  </a:solidFill>
                  <a:latin typeface="Arial"/>
                </a:rPr>
                <a:t>Tambahkan file css nya</a:t>
              </a:r>
              <a:endParaRPr lang="en-US" sz="2800" b="0" strike="noStrike" spc="-1" dirty="0">
                <a:latin typeface="Arial"/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19" y="1196752"/>
            <a:ext cx="9052825" cy="544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960096" y="1916832"/>
            <a:ext cx="4968552" cy="35283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untuk</a:t>
            </a:r>
            <a:r>
              <a:rPr lang="en-US" dirty="0"/>
              <a:t> source code</a:t>
            </a:r>
            <a:r>
              <a:rPr lang="id-ID" dirty="0"/>
              <a:t> di link berikut:</a:t>
            </a:r>
            <a:endParaRPr lang="id-ID" b="1" dirty="0" smtClean="0">
              <a:hlinkClick r:id="rId5"/>
            </a:endParaRPr>
          </a:p>
          <a:p>
            <a:pPr algn="ctr"/>
            <a:r>
              <a:rPr lang="en-US" b="1" dirty="0" smtClean="0">
                <a:hlinkClick r:id="rId5"/>
              </a:rPr>
              <a:t>http</a:t>
            </a:r>
            <a:r>
              <a:rPr lang="en-US" b="1" dirty="0">
                <a:hlinkClick r:id="rId5"/>
              </a:rPr>
              <a:t>://textsnip.com/p9uaau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pic>
          <p:nvPicPr>
            <p:cNvPr id="130" name="Picture 4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76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1" name="Picture 5"/>
            <p:cNvPicPr/>
            <p:nvPr/>
          </p:nvPicPr>
          <p:blipFill>
            <a:blip r:embed="rId3"/>
            <a:stretch/>
          </p:blipFill>
          <p:spPr>
            <a:xfrm>
              <a:off x="9371160" y="6133320"/>
              <a:ext cx="2820240" cy="724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32" name="Group 2"/>
          <p:cNvGrpSpPr/>
          <p:nvPr/>
        </p:nvGrpSpPr>
        <p:grpSpPr>
          <a:xfrm>
            <a:off x="0" y="335520"/>
            <a:ext cx="10344472" cy="685440"/>
            <a:chOff x="0" y="335520"/>
            <a:chExt cx="4572000" cy="685440"/>
          </a:xfrm>
        </p:grpSpPr>
        <p:sp>
          <p:nvSpPr>
            <p:cNvPr id="133" name="CustomShape 3"/>
            <p:cNvSpPr/>
            <p:nvPr/>
          </p:nvSpPr>
          <p:spPr>
            <a:xfrm>
              <a:off x="0" y="335520"/>
              <a:ext cx="457200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4"/>
            <p:cNvSpPr/>
            <p:nvPr/>
          </p:nvSpPr>
          <p:spPr>
            <a:xfrm>
              <a:off x="55800" y="411840"/>
              <a:ext cx="398304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id-ID" sz="2800" b="1" spc="-1" dirty="0" smtClean="0">
                  <a:solidFill>
                    <a:srgbClr val="FFFFFF"/>
                  </a:solidFill>
                  <a:latin typeface="Arial"/>
                </a:rPr>
                <a:t>Buka kembali file event.jsx</a:t>
              </a:r>
              <a:endParaRPr lang="en-US" sz="2800" b="0" strike="noStrike" spc="-1" dirty="0">
                <a:latin typeface="Arial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3" y="1185665"/>
            <a:ext cx="7092082" cy="56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7536160" y="1412776"/>
            <a:ext cx="4104456" cy="23762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untuk</a:t>
            </a:r>
            <a:r>
              <a:rPr lang="en-US" dirty="0"/>
              <a:t> source </a:t>
            </a:r>
            <a:r>
              <a:rPr lang="en-US" dirty="0" smtClean="0"/>
              <a:t>code</a:t>
            </a:r>
            <a:r>
              <a:rPr lang="id-ID" dirty="0" smtClean="0"/>
              <a:t> di link berikut: </a:t>
            </a:r>
            <a:r>
              <a:rPr lang="en-US" b="1" dirty="0">
                <a:solidFill>
                  <a:schemeClr val="tx1"/>
                </a:solidFill>
                <a:hlinkClick r:id="rId5"/>
              </a:rPr>
              <a:t>http://textsnip.com/tg6ru3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pic>
          <p:nvPicPr>
            <p:cNvPr id="130" name="Picture 4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76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1" name="Picture 5"/>
            <p:cNvPicPr/>
            <p:nvPr/>
          </p:nvPicPr>
          <p:blipFill>
            <a:blip r:embed="rId3"/>
            <a:stretch/>
          </p:blipFill>
          <p:spPr>
            <a:xfrm>
              <a:off x="9371160" y="6133320"/>
              <a:ext cx="2820240" cy="724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32" name="Group 2"/>
          <p:cNvGrpSpPr/>
          <p:nvPr/>
        </p:nvGrpSpPr>
        <p:grpSpPr>
          <a:xfrm>
            <a:off x="0" y="335520"/>
            <a:ext cx="10344472" cy="685440"/>
            <a:chOff x="0" y="335520"/>
            <a:chExt cx="4572000" cy="685440"/>
          </a:xfrm>
        </p:grpSpPr>
        <p:sp>
          <p:nvSpPr>
            <p:cNvPr id="133" name="CustomShape 3"/>
            <p:cNvSpPr/>
            <p:nvPr/>
          </p:nvSpPr>
          <p:spPr>
            <a:xfrm>
              <a:off x="0" y="335520"/>
              <a:ext cx="457200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4"/>
            <p:cNvSpPr/>
            <p:nvPr/>
          </p:nvSpPr>
          <p:spPr>
            <a:xfrm>
              <a:off x="55800" y="411840"/>
              <a:ext cx="398304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id-ID" sz="2800" b="0" strike="noStrike" spc="-1" dirty="0" smtClean="0">
                  <a:latin typeface="Arial"/>
                </a:rPr>
                <a:t>Instal React Router</a:t>
              </a:r>
              <a:endParaRPr lang="en-US" sz="2800" b="0" strike="noStrike" spc="-1" dirty="0">
                <a:latin typeface="Arial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34599" y="2090773"/>
            <a:ext cx="972108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 </a:t>
            </a:r>
            <a:r>
              <a:rPr lang="en-US" dirty="0" err="1" smtClean="0"/>
              <a:t>npm</a:t>
            </a:r>
            <a:r>
              <a:rPr lang="en-US" dirty="0" smtClean="0"/>
              <a:t> install react-router-</a:t>
            </a:r>
            <a:r>
              <a:rPr lang="en-US" dirty="0" err="1" smtClean="0"/>
              <a:t>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521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pic>
          <p:nvPicPr>
            <p:cNvPr id="130" name="Picture 4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76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1" name="Picture 5"/>
            <p:cNvPicPr/>
            <p:nvPr/>
          </p:nvPicPr>
          <p:blipFill>
            <a:blip r:embed="rId3"/>
            <a:stretch/>
          </p:blipFill>
          <p:spPr>
            <a:xfrm>
              <a:off x="9371160" y="6133320"/>
              <a:ext cx="2820240" cy="724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32" name="Group 2"/>
          <p:cNvGrpSpPr/>
          <p:nvPr/>
        </p:nvGrpSpPr>
        <p:grpSpPr>
          <a:xfrm>
            <a:off x="0" y="243360"/>
            <a:ext cx="12072664" cy="685440"/>
            <a:chOff x="0" y="243360"/>
            <a:chExt cx="4572000" cy="685440"/>
          </a:xfrm>
        </p:grpSpPr>
        <p:sp>
          <p:nvSpPr>
            <p:cNvPr id="133" name="CustomShape 3"/>
            <p:cNvSpPr/>
            <p:nvPr/>
          </p:nvSpPr>
          <p:spPr>
            <a:xfrm>
              <a:off x="0" y="243360"/>
              <a:ext cx="457200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4"/>
            <p:cNvSpPr/>
            <p:nvPr/>
          </p:nvSpPr>
          <p:spPr>
            <a:xfrm>
              <a:off x="55800" y="411840"/>
              <a:ext cx="435258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id-ID" sz="2800" spc="-1" dirty="0" smtClean="0">
                  <a:solidFill>
                    <a:schemeClr val="bg1"/>
                  </a:solidFill>
                  <a:latin typeface="Arial"/>
                </a:rPr>
                <a:t>Kemudian di dalam folder content buat folder Home dan file Home.jsx </a:t>
              </a:r>
              <a:endParaRPr lang="en-US" sz="2800" b="0" strike="noStrike" spc="-1" dirty="0">
                <a:solidFill>
                  <a:schemeClr val="bg1"/>
                </a:solidFill>
                <a:latin typeface="Arial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44" y="1124744"/>
            <a:ext cx="9649345" cy="552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312024" y="1340768"/>
            <a:ext cx="5760640" cy="31683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hlinkClick r:id="rId5"/>
              </a:rPr>
              <a:t>Link source code: </a:t>
            </a:r>
            <a:r>
              <a:rPr lang="en-US" b="1" dirty="0" smtClean="0">
                <a:hlinkClick r:id="rId5"/>
              </a:rPr>
              <a:t>http</a:t>
            </a:r>
            <a:r>
              <a:rPr lang="en-US" b="1" dirty="0">
                <a:hlinkClick r:id="rId5"/>
              </a:rPr>
              <a:t>://</a:t>
            </a:r>
            <a:r>
              <a:rPr lang="en-US" b="1" dirty="0" smtClean="0">
                <a:hlinkClick r:id="rId5"/>
              </a:rPr>
              <a:t>textsnip.com/o4vunk</a:t>
            </a:r>
            <a:r>
              <a:rPr lang="id-ID" b="1" dirty="0" smtClean="0"/>
              <a:t> untuk script yang ada di Home di ambil dari file App.js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712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</TotalTime>
  <Words>227</Words>
  <Application>Microsoft Office PowerPoint</Application>
  <PresentationFormat>Custom</PresentationFormat>
  <Paragraphs>30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rotri1719@gmail.com</dc:creator>
  <dc:description/>
  <cp:lastModifiedBy>ismail - [2010]</cp:lastModifiedBy>
  <cp:revision>92</cp:revision>
  <dcterms:created xsi:type="dcterms:W3CDTF">2019-09-26T14:47:41Z</dcterms:created>
  <dcterms:modified xsi:type="dcterms:W3CDTF">2019-11-21T15:44:25Z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