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5" r:id="rId4"/>
    <p:sldId id="276" r:id="rId5"/>
    <p:sldId id="262" r:id="rId6"/>
    <p:sldId id="264" r:id="rId7"/>
    <p:sldId id="265" r:id="rId8"/>
    <p:sldId id="266" r:id="rId9"/>
    <p:sldId id="258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-114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D83F1-9AAF-46C9-8112-082896EE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F72AB9-6969-4384-A5D5-557DD8FF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C3D292-CA76-49DD-8D38-849AB2F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AAB5FC-C384-4EE3-9F9C-FD73623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66DD0E-F032-41A9-AB96-423D10E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6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FE90B-8F48-45A0-A6D1-168FEDB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BAF5DC-39A6-44AD-90FF-52935140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682562-04FB-4F6D-B769-D2ABAC4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1E6298-48A5-406A-AAAD-61754BEE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39B52F-F4BE-4458-A050-C32B283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3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DA0412-CD07-4E20-A28F-83D977E5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8929BB-7600-409F-BF7F-A721D30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7DABC1-D4A3-4BC6-B65A-7E3C2BC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8897D1-B567-4A58-9656-0B09E15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98D5FF-7E2B-4A23-A842-C9B6D47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1C7DC-5BCB-4993-8204-9592874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539F4-A49B-465A-8F65-F3C9E43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6FF85E-E3E7-4424-887F-BB11627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F949C8-C713-40A0-9A25-CEBB003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DA02B-7F37-4E4E-92B4-E86C1B3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7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C8FE-1550-4517-8A51-DBCFBA3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E42FA-036E-4099-BEA4-0DF879FB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4F1734-5C22-4793-8495-6D566C6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E9C560-2E3F-42CD-A58B-5C0D5085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12B4E-8900-47ED-9679-F7AE220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6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945B8-6AC4-4674-A1B3-03712D7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F3102-BB41-4E2B-A246-C6ACF66B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3C4078-7B67-4CCA-9B78-3B4EC80D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B58894-1CDA-497C-AC51-242AACB5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105847-DA9B-4128-8049-539E4AD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4E47C-A9B3-4BE4-BFB4-D9F33E9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BA0BB-8EB5-479C-BBD1-9886317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AF3F52-1F03-4473-8617-BD8C6985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D5ADE0-9E54-4B3F-8D81-BAFEBFBC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494A3F-1A65-4F26-8E89-88FE442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E72C87-B099-45D3-9A98-36E507E1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A6E265C-8D7A-42A0-85E6-2252890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1BFF34-4A9F-4E30-B078-7F10237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4372CB-5AD1-4A35-AAE0-5EA7808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4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08940-3A55-43C7-BF9F-FDD0B4F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D9E881-9A48-402B-9C94-680F981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2BCADE-90D7-43FA-AB06-414E8BA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CF0BCD-160D-452A-AE20-8B68338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0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CF1553-FF6A-4F1D-AF7E-03E75B4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08452D-3719-4242-BCCB-0A1BE791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970D6F-7A8C-4749-BE60-2E8184A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3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8CA22-4AC7-4B32-AA1E-A5E080D9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F9A96B-8551-4E4F-83D6-8DAADA02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5BC388-3361-4A3E-A1B8-50978AA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5D4EF2-822C-42FB-9510-0FCECC1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2F2E4F-0FB2-4579-886F-D9E373F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AC114A-DED7-4F3D-AD01-EC43EB4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2702D-9569-4C35-A3C4-4BEDBEF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6E49BD-A260-421F-9F81-654826A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10F57B-DC92-400F-A77D-912AAC61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2C0810-4123-46CE-B4A2-76C2AFF8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0A0381-CE9F-485D-9E00-0DC7626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71E6F6-2F2B-421F-AB3C-8511B31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0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8A54BD-62AB-4E7C-B9AF-933CC7E7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41E21D-E5EF-4858-B5D1-B24AE362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DA0145-6D1C-4076-A950-F2808B35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231-AB2D-4CFE-ABD7-172F2BBD4DB6}" type="datetimeFigureOut">
              <a:rPr lang="en-ID" smtClean="0"/>
              <a:t>20/11/2019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AAEA9E-A8FD-414F-8347-FBDD6FCB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B251-5AF1-4D98-80C5-4ADE158D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1B3BDCD-1D16-4A22-967A-AD11549B02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xmlns="" id="{A57ACD5D-1AC0-4B96-8DC0-93ABD409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xmlns="" id="{59653299-CDD0-409A-8818-B12CE5D6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6EB428BC-4029-4A98-B3C3-5D36333B6A07}"/>
              </a:ext>
            </a:extLst>
          </p:cNvPr>
          <p:cNvGrpSpPr>
            <a:grpSpLocks/>
          </p:cNvGrpSpPr>
          <p:nvPr/>
        </p:nvGrpSpPr>
        <p:grpSpPr bwMode="auto">
          <a:xfrm>
            <a:off x="-76199" y="6019800"/>
            <a:ext cx="4055076" cy="685800"/>
            <a:chOff x="0" y="5562600"/>
            <a:chExt cx="4572000" cy="685800"/>
          </a:xfrm>
        </p:grpSpPr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xmlns="" id="{E2F1D473-096C-43E3-8879-DF2E1F07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xmlns="" id="{FD92A168-3604-4ED8-A5B1-51366AC32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State </a:t>
              </a:r>
              <a:r>
                <a:rPr lang="id-ID" altLang="en-US" sz="2800" b="1" dirty="0" smtClean="0">
                  <a:solidFill>
                    <a:schemeClr val="bg1"/>
                  </a:solidFill>
                </a:rPr>
                <a:t>dan Prop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4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9723549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Kemudian Buka kembali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148552" y="2318197"/>
            <a:ext cx="1815921" cy="18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Tambahkan Classname=“</a:t>
            </a:r>
            <a:r>
              <a:rPr lang="en-US" dirty="0" err="1" smtClean="0"/>
              <a:t>wraperapp</a:t>
            </a:r>
            <a:r>
              <a:rPr lang="id-ID" dirty="0" smtClean="0"/>
              <a:t>”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42490" y="1287887"/>
            <a:ext cx="2021983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Import file css nya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57976" y="2437207"/>
            <a:ext cx="4185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9" y="1233487"/>
            <a:ext cx="94678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8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9723549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Kemudian Buka kembali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78039" y="6107716"/>
            <a:ext cx="6529589" cy="6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Jalankan npm start atau yarn start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3" y="1085542"/>
            <a:ext cx="9604635" cy="497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9723549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Output dari Prop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0" y="1481137"/>
            <a:ext cx="108394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8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9723549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Terimaksih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266" name="Picture 2" descr="Hasil gambar untuk tulisan terima kasih kartu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98" y="1513268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0" y="335692"/>
            <a:ext cx="1915298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State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D668D738-0ED8-4713-B261-F6E1AB669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97692"/>
            <a:ext cx="12039600" cy="13921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State </a:t>
            </a:r>
            <a:r>
              <a:rPr lang="en-ID" dirty="0" err="1"/>
              <a:t>adalah</a:t>
            </a:r>
            <a:r>
              <a:rPr lang="en-ID" dirty="0"/>
              <a:t> data</a:t>
            </a:r>
            <a:r>
              <a:rPr lang="en-ID" i="1" dirty="0"/>
              <a:t> </a:t>
            </a:r>
            <a:r>
              <a:rPr lang="en-ID" dirty="0"/>
              <a:t>private </a:t>
            </a:r>
            <a:r>
              <a:rPr lang="en-ID" dirty="0" err="1"/>
              <a:t>sebuah</a:t>
            </a:r>
            <a:r>
              <a:rPr lang="en-ID" dirty="0"/>
              <a:t> component.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component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component lain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234A6A-0CD2-4604-8C36-926C74242E5C}"/>
              </a:ext>
            </a:extLst>
          </p:cNvPr>
          <p:cNvSpPr txBox="1">
            <a:spLocks noChangeArrowheads="1"/>
          </p:cNvSpPr>
          <p:nvPr/>
        </p:nvSpPr>
        <p:spPr>
          <a:xfrm>
            <a:off x="195751" y="3104650"/>
            <a:ext cx="12039600" cy="1392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000" b="1" i="1" dirty="0"/>
              <a:t>Prop</a:t>
            </a:r>
            <a:r>
              <a:rPr lang="en-US" sz="2000" b="1" dirty="0"/>
              <a:t> </a:t>
            </a:r>
            <a:r>
              <a:rPr lang="en-US" sz="2000" b="1" dirty="0" err="1"/>
              <a:t>singkatan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 </a:t>
            </a:r>
            <a:r>
              <a:rPr lang="en-US" sz="2000" b="1" i="1" dirty="0" smtClean="0"/>
              <a:t>Property</a:t>
            </a:r>
            <a:r>
              <a:rPr lang="id-ID" sz="2000" b="1" i="1" dirty="0" smtClean="0"/>
              <a:t> , Property yaitu data-data yang ada di dalam class, dan kebalikan dari state, yaitu  bisa diakses dari Luar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id-ID" altLang="en-US" sz="2000" b="1" dirty="0" smtClean="0">
                <a:latin typeface="Calibri" panose="020F0502020204030204" pitchFamily="34" charset="0"/>
              </a:rPr>
              <a:t>Contoh property pada Motor: merk, ukuran, warna. </a:t>
            </a:r>
            <a:endParaRPr lang="en-US" alt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6581105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Perbedaan Function dan Class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D668D738-0ED8-4713-B261-F6E1AB669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97692"/>
            <a:ext cx="12039600" cy="13921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id-ID" altLang="en-US" b="1" dirty="0" smtClean="0">
                <a:latin typeface="Calibri" panose="020F0502020204030204" pitchFamily="34" charset="0"/>
              </a:rPr>
              <a:t> </a:t>
            </a:r>
            <a:r>
              <a:rPr lang="en-US" b="1" i="1" dirty="0"/>
              <a:t>functional component</a:t>
            </a:r>
            <a:r>
              <a:rPr lang="en-US" b="1" dirty="0"/>
              <a:t> 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state,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sebabnya</a:t>
            </a:r>
            <a:r>
              <a:rPr lang="en-US" b="1" dirty="0"/>
              <a:t> </a:t>
            </a:r>
            <a:r>
              <a:rPr lang="id-ID" b="1" dirty="0" smtClean="0"/>
              <a:t>functional component</a:t>
            </a:r>
            <a:r>
              <a:rPr lang="en-US" b="1" dirty="0" smtClean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biasa</a:t>
            </a:r>
            <a:r>
              <a:rPr lang="en-US" b="1" dirty="0"/>
              <a:t> </a:t>
            </a:r>
            <a:r>
              <a:rPr lang="en-US" b="1" dirty="0" err="1"/>
              <a:t>disebut</a:t>
            </a:r>
            <a:r>
              <a:rPr lang="en-US" b="1" dirty="0"/>
              <a:t> </a:t>
            </a:r>
            <a:r>
              <a:rPr lang="en-US" b="1" i="1" dirty="0"/>
              <a:t>stateless component.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234A6A-0CD2-4604-8C36-926C74242E5C}"/>
              </a:ext>
            </a:extLst>
          </p:cNvPr>
          <p:cNvSpPr txBox="1">
            <a:spLocks noChangeArrowheads="1"/>
          </p:cNvSpPr>
          <p:nvPr/>
        </p:nvSpPr>
        <p:spPr>
          <a:xfrm>
            <a:off x="195751" y="3104650"/>
            <a:ext cx="12039600" cy="1392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sz="3200" b="1" dirty="0"/>
              <a:t>class component </a:t>
            </a:r>
            <a:r>
              <a:rPr lang="en-US" sz="3200" b="1" dirty="0" err="1"/>
              <a:t>bisa</a:t>
            </a:r>
            <a:r>
              <a:rPr lang="en-US" sz="3200" b="1" dirty="0"/>
              <a:t> </a:t>
            </a:r>
            <a:r>
              <a:rPr lang="en-US" sz="3200" b="1" dirty="0" err="1"/>
              <a:t>memiliki</a:t>
            </a:r>
            <a:r>
              <a:rPr lang="en-US" sz="3200" b="1" dirty="0"/>
              <a:t> prop </a:t>
            </a:r>
            <a:r>
              <a:rPr lang="en-US" sz="3200" b="1" dirty="0" err="1"/>
              <a:t>dan</a:t>
            </a:r>
            <a:r>
              <a:rPr lang="en-US" sz="3200" b="1" dirty="0"/>
              <a:t> state</a:t>
            </a:r>
            <a:r>
              <a:rPr lang="en-US" sz="3200" b="1" dirty="0" smtClean="0"/>
              <a:t>.</a:t>
            </a:r>
            <a:r>
              <a:rPr lang="id-ID" sz="3200" b="1" dirty="0" smtClean="0"/>
              <a:t> Atau yang sering disebut </a:t>
            </a:r>
            <a:r>
              <a:rPr lang="en-US" sz="3200" b="1" dirty="0" err="1" smtClean="0"/>
              <a:t>Stateful</a:t>
            </a:r>
            <a:r>
              <a:rPr lang="id-ID" sz="3200" b="1" dirty="0" smtClean="0"/>
              <a:t> Component</a:t>
            </a:r>
            <a:r>
              <a:rPr lang="id-ID" altLang="en-US" sz="3200" b="1" dirty="0" smtClean="0">
                <a:latin typeface="Calibri" panose="020F0502020204030204" pitchFamily="34" charset="0"/>
              </a:rPr>
              <a:t> </a:t>
            </a:r>
            <a:endParaRPr lang="en-US" alt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6581105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Buat project baru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65221" y="1652337"/>
            <a:ext cx="9753600" cy="245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 Black" pitchFamily="34" charset="0"/>
              </a:rPr>
              <a:t>npx</a:t>
            </a:r>
            <a:r>
              <a:rPr lang="en-US" dirty="0">
                <a:latin typeface="Arial Black" pitchFamily="34" charset="0"/>
              </a:rPr>
              <a:t> create-react-app </a:t>
            </a:r>
            <a:r>
              <a:rPr lang="id-ID" dirty="0" smtClean="0">
                <a:latin typeface="Arial Black" pitchFamily="34" charset="0"/>
              </a:rPr>
              <a:t>statedanprops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  <a:cs typeface="Arial" pitchFamily="34" charset="0"/>
              </a:rPr>
              <a:t>npx create-react-app my-app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11642502" cy="1030307"/>
            <a:chOff x="0" y="5562600"/>
            <a:chExt cx="4572000" cy="1030307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Implementasi </a:t>
              </a:r>
              <a:r>
                <a:rPr lang="en-US" altLang="en-US" sz="2800" b="1" dirty="0" smtClean="0">
                  <a:solidFill>
                    <a:schemeClr val="bg1"/>
                  </a:solidFill>
                </a:rPr>
                <a:t>State</a:t>
              </a:r>
              <a:r>
                <a:rPr lang="id-ID" altLang="en-US" sz="2800" b="1" dirty="0" smtClean="0">
                  <a:solidFill>
                    <a:schemeClr val="bg1"/>
                  </a:solidFill>
                </a:rPr>
                <a:t>, buat folder state dan file state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" y="1246660"/>
            <a:ext cx="8730315" cy="546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endCxn id="5" idx="1"/>
          </p:cNvCxnSpPr>
          <p:nvPr/>
        </p:nvCxnSpPr>
        <p:spPr>
          <a:xfrm>
            <a:off x="4340180" y="2614411"/>
            <a:ext cx="5031059" cy="1635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371239" y="3181082"/>
            <a:ext cx="2271262" cy="213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merujuk ke konstruktor kelas induk</a:t>
            </a:r>
            <a:r>
              <a:rPr lang="sv-SE" dirty="0" smtClean="0"/>
              <a:t>.</a:t>
            </a:r>
            <a:r>
              <a:rPr lang="id-ID" dirty="0" smtClean="0"/>
              <a:t> Untuk kelas induk yaitu Component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10636" y="1738648"/>
            <a:ext cx="4760603" cy="6310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71239" y="935112"/>
            <a:ext cx="2318197" cy="192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meng-inisialisasi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0" y="335692"/>
            <a:ext cx="4340180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Implementasi </a:t>
              </a:r>
              <a:r>
                <a:rPr lang="en-US" altLang="en-US" sz="2800" b="1" dirty="0" smtClean="0">
                  <a:solidFill>
                    <a:schemeClr val="bg1"/>
                  </a:solidFill>
                </a:rPr>
                <a:t>State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1" y="1056080"/>
            <a:ext cx="8447468" cy="543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2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-1" y="335692"/>
            <a:ext cx="10251583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OutPut </a:t>
              </a:r>
              <a:r>
                <a:rPr lang="en-US" altLang="en-US" sz="2800" b="1" dirty="0" smtClean="0">
                  <a:solidFill>
                    <a:schemeClr val="bg1"/>
                  </a:solidFill>
                </a:rPr>
                <a:t>State</a:t>
              </a:r>
              <a:r>
                <a:rPr lang="id-ID" altLang="en-US" sz="2800" b="1" dirty="0" smtClean="0">
                  <a:solidFill>
                    <a:schemeClr val="bg1"/>
                  </a:solidFill>
                </a:rPr>
                <a:t>, jalankan npm start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2" y="1183315"/>
            <a:ext cx="9392521" cy="495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6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0" y="335692"/>
            <a:ext cx="4340180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Implementasi Prop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0" y="1262063"/>
            <a:ext cx="9594682" cy="504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37095" y="335692"/>
            <a:ext cx="3834063" cy="280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Didalam folder src tambahkan kembali folder props kemudian buat file Prop.jsx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7C6B18-6F76-4704-BEE7-E2A4F520E5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FF42BD64-0D59-49FF-8082-88223BD64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099B49D0-7312-4581-B24D-305B090C3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0351D066-4F09-4F96-B410-6923D04EEAC2}"/>
              </a:ext>
            </a:extLst>
          </p:cNvPr>
          <p:cNvGrpSpPr>
            <a:grpSpLocks/>
          </p:cNvGrpSpPr>
          <p:nvPr/>
        </p:nvGrpSpPr>
        <p:grpSpPr bwMode="auto">
          <a:xfrm>
            <a:off x="0" y="335692"/>
            <a:ext cx="4456090" cy="685800"/>
            <a:chOff x="0" y="5562600"/>
            <a:chExt cx="4572000" cy="685800"/>
          </a:xfrm>
        </p:grpSpPr>
        <p:sp>
          <p:nvSpPr>
            <p:cNvPr id="17" name="Arrow: Pentagon 1">
              <a:extLst>
                <a:ext uri="{FF2B5EF4-FFF2-40B4-BE49-F238E27FC236}">
                  <a16:creationId xmlns:a16="http://schemas.microsoft.com/office/drawing/2014/main" xmlns="" id="{1E8CD473-5103-494B-A582-10A76FD4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xmlns="" id="{284A1AFD-D7E0-4CA3-B953-95AA8537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d-ID" altLang="en-US" sz="2800" b="1" dirty="0" smtClean="0">
                  <a:solidFill>
                    <a:schemeClr val="bg1"/>
                  </a:solidFill>
                </a:rPr>
                <a:t>Tambahkan style.css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34" y="1378341"/>
            <a:ext cx="8350759" cy="49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139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43</cp:revision>
  <dcterms:created xsi:type="dcterms:W3CDTF">2019-09-26T14:47:41Z</dcterms:created>
  <dcterms:modified xsi:type="dcterms:W3CDTF">2019-11-20T13:17:46Z</dcterms:modified>
</cp:coreProperties>
</file>