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7" r:id="rId4"/>
    <p:sldId id="257" r:id="rId5"/>
    <p:sldId id="258" r:id="rId6"/>
    <p:sldId id="270" r:id="rId7"/>
    <p:sldId id="259" r:id="rId8"/>
    <p:sldId id="260" r:id="rId9"/>
    <p:sldId id="274" r:id="rId10"/>
    <p:sldId id="275" r:id="rId11"/>
    <p:sldId id="261" r:id="rId12"/>
    <p:sldId id="262" r:id="rId13"/>
    <p:sldId id="276" r:id="rId14"/>
    <p:sldId id="26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79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B89D3-BD4C-4CF0-AAEC-09863A5304B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CFB17-E6EB-4BDF-9705-7B8AEDC3D7B9}">
      <dgm:prSet phldrT="[Text]" custT="1"/>
      <dgm:spPr/>
      <dgm:t>
        <a:bodyPr/>
        <a:lstStyle/>
        <a:p>
          <a:r>
            <a:rPr lang="en-US" sz="3200" b="0" i="0" dirty="0" err="1" smtClean="0"/>
            <a:t>npm</a:t>
          </a:r>
          <a:r>
            <a:rPr lang="en-US" sz="3200" b="0" i="0" dirty="0" smtClean="0"/>
            <a:t> install --save bootstrap</a:t>
          </a:r>
          <a:endParaRPr lang="en-US" sz="3200" dirty="0"/>
        </a:p>
      </dgm:t>
    </dgm:pt>
    <dgm:pt modelId="{ED4906BB-DDC2-46B6-80F2-D08E04F14838}" type="parTrans" cxnId="{0797FFD0-8592-43AC-A426-C1EA065B8911}">
      <dgm:prSet/>
      <dgm:spPr/>
      <dgm:t>
        <a:bodyPr/>
        <a:lstStyle/>
        <a:p>
          <a:endParaRPr lang="en-US"/>
        </a:p>
      </dgm:t>
    </dgm:pt>
    <dgm:pt modelId="{FC3D7DC2-0A1B-4C3D-B795-E249CC8B21D4}" type="sibTrans" cxnId="{0797FFD0-8592-43AC-A426-C1EA065B8911}">
      <dgm:prSet/>
      <dgm:spPr/>
      <dgm:t>
        <a:bodyPr/>
        <a:lstStyle/>
        <a:p>
          <a:endParaRPr lang="en-US"/>
        </a:p>
      </dgm:t>
    </dgm:pt>
    <dgm:pt modelId="{0EE89393-6136-4369-8486-1C441A26EA07}">
      <dgm:prSet custT="1"/>
      <dgm:spPr/>
      <dgm:t>
        <a:bodyPr/>
        <a:lstStyle/>
        <a:p>
          <a:r>
            <a:rPr lang="en-US" sz="3200" dirty="0" err="1" smtClean="0"/>
            <a:t>npm</a:t>
          </a:r>
          <a:r>
            <a:rPr lang="en-US" sz="3200" dirty="0" smtClean="0"/>
            <a:t> install bootstrap </a:t>
          </a:r>
          <a:r>
            <a:rPr lang="en-US" sz="3200" dirty="0" err="1" smtClean="0"/>
            <a:t>jquery</a:t>
          </a:r>
          <a:r>
            <a:rPr lang="en-US" sz="3200" dirty="0" smtClean="0"/>
            <a:t> --save</a:t>
          </a:r>
          <a:endParaRPr lang="en-US" sz="3200" dirty="0"/>
        </a:p>
      </dgm:t>
    </dgm:pt>
    <dgm:pt modelId="{E259C5C3-8D70-498D-87A3-5BD8F3A38901}" type="parTrans" cxnId="{FD12D649-561B-4DEE-9E07-8EBD498571A1}">
      <dgm:prSet/>
      <dgm:spPr/>
      <dgm:t>
        <a:bodyPr/>
        <a:lstStyle/>
        <a:p>
          <a:endParaRPr lang="en-US"/>
        </a:p>
      </dgm:t>
    </dgm:pt>
    <dgm:pt modelId="{3A2172E9-EC4C-4B41-9DFA-686FEB337EC6}" type="sibTrans" cxnId="{FD12D649-561B-4DEE-9E07-8EBD498571A1}">
      <dgm:prSet/>
      <dgm:spPr/>
      <dgm:t>
        <a:bodyPr/>
        <a:lstStyle/>
        <a:p>
          <a:endParaRPr lang="en-US"/>
        </a:p>
      </dgm:t>
    </dgm:pt>
    <dgm:pt modelId="{568636B0-9475-4A1A-8D03-E7C4097DC467}">
      <dgm:prSet/>
      <dgm:spPr/>
      <dgm:t>
        <a:bodyPr/>
        <a:lstStyle/>
        <a:p>
          <a:r>
            <a:rPr lang="en-US" dirty="0" smtClean="0"/>
            <a:t>npm install react-owl-carousel2</a:t>
          </a:r>
          <a:endParaRPr lang="en-US" dirty="0"/>
        </a:p>
      </dgm:t>
    </dgm:pt>
    <dgm:pt modelId="{F5104335-D59E-4B9E-AF5C-442CAAF8E6F3}" type="parTrans" cxnId="{71BB95C4-21DA-41F4-BC06-BD01E83B4040}">
      <dgm:prSet/>
      <dgm:spPr/>
      <dgm:t>
        <a:bodyPr/>
        <a:lstStyle/>
        <a:p>
          <a:endParaRPr lang="en-US"/>
        </a:p>
      </dgm:t>
    </dgm:pt>
    <dgm:pt modelId="{9DDC0846-DFEF-41D5-B0BF-342A3565FC72}" type="sibTrans" cxnId="{71BB95C4-21DA-41F4-BC06-BD01E83B4040}">
      <dgm:prSet/>
      <dgm:spPr/>
      <dgm:t>
        <a:bodyPr/>
        <a:lstStyle/>
        <a:p>
          <a:endParaRPr lang="en-US"/>
        </a:p>
      </dgm:t>
    </dgm:pt>
    <dgm:pt modelId="{0BFA5B37-6285-44CD-863F-911A0B2878C8}">
      <dgm:prSet/>
      <dgm:spPr/>
      <dgm:t>
        <a:bodyPr/>
        <a:lstStyle/>
        <a:p>
          <a:r>
            <a:rPr lang="en-US" dirty="0" err="1" smtClean="0"/>
            <a:t>npm</a:t>
          </a:r>
          <a:r>
            <a:rPr lang="en-US" dirty="0" smtClean="0"/>
            <a:t> install popper.js --save</a:t>
          </a:r>
          <a:endParaRPr lang="en-US" dirty="0"/>
        </a:p>
      </dgm:t>
    </dgm:pt>
    <dgm:pt modelId="{6C7D1931-39D6-4055-9A14-0AEC867837C3}" type="parTrans" cxnId="{BEA730AC-B6F3-4AFC-B1BA-2BE5587AF094}">
      <dgm:prSet/>
      <dgm:spPr/>
      <dgm:t>
        <a:bodyPr/>
        <a:lstStyle/>
        <a:p>
          <a:endParaRPr lang="en-US"/>
        </a:p>
      </dgm:t>
    </dgm:pt>
    <dgm:pt modelId="{5F6A84C1-1BB9-4471-8F80-0247FE0C2D47}" type="sibTrans" cxnId="{BEA730AC-B6F3-4AFC-B1BA-2BE5587AF094}">
      <dgm:prSet/>
      <dgm:spPr/>
      <dgm:t>
        <a:bodyPr/>
        <a:lstStyle/>
        <a:p>
          <a:endParaRPr lang="en-US"/>
        </a:p>
      </dgm:t>
    </dgm:pt>
    <dgm:pt modelId="{08A6A9F9-5D6C-4434-B6B3-B749D29E0831}" type="pres">
      <dgm:prSet presAssocID="{D97B89D3-BD4C-4CF0-AAEC-09863A5304B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BC89CD0-9EA4-4577-AEBE-17A4667D13D1}" type="pres">
      <dgm:prSet presAssocID="{D97B89D3-BD4C-4CF0-AAEC-09863A5304B3}" presName="Name1" presStyleCnt="0"/>
      <dgm:spPr/>
    </dgm:pt>
    <dgm:pt modelId="{757AEB5C-3710-4816-A59D-46101AB197A7}" type="pres">
      <dgm:prSet presAssocID="{D97B89D3-BD4C-4CF0-AAEC-09863A5304B3}" presName="cycle" presStyleCnt="0"/>
      <dgm:spPr/>
    </dgm:pt>
    <dgm:pt modelId="{821237D2-B1FE-48F0-BB84-0671B384C1C2}" type="pres">
      <dgm:prSet presAssocID="{D97B89D3-BD4C-4CF0-AAEC-09863A5304B3}" presName="srcNode" presStyleLbl="node1" presStyleIdx="0" presStyleCnt="4"/>
      <dgm:spPr/>
    </dgm:pt>
    <dgm:pt modelId="{A9906D1E-85AA-45E1-B13E-9738C79BEDB2}" type="pres">
      <dgm:prSet presAssocID="{D97B89D3-BD4C-4CF0-AAEC-09863A5304B3}" presName="conn" presStyleLbl="parChTrans1D2" presStyleIdx="0" presStyleCnt="1"/>
      <dgm:spPr/>
      <dgm:t>
        <a:bodyPr/>
        <a:lstStyle/>
        <a:p>
          <a:endParaRPr lang="en-US"/>
        </a:p>
      </dgm:t>
    </dgm:pt>
    <dgm:pt modelId="{9E0CAC7B-C29B-4A09-B27B-7BF6FB39B82A}" type="pres">
      <dgm:prSet presAssocID="{D97B89D3-BD4C-4CF0-AAEC-09863A5304B3}" presName="extraNode" presStyleLbl="node1" presStyleIdx="0" presStyleCnt="4"/>
      <dgm:spPr/>
    </dgm:pt>
    <dgm:pt modelId="{A84667B9-0604-44E8-8CE5-A5E5ED07306D}" type="pres">
      <dgm:prSet presAssocID="{D97B89D3-BD4C-4CF0-AAEC-09863A5304B3}" presName="dstNode" presStyleLbl="node1" presStyleIdx="0" presStyleCnt="4"/>
      <dgm:spPr/>
    </dgm:pt>
    <dgm:pt modelId="{31DED88B-B35E-44B6-8129-80A56B196D2A}" type="pres">
      <dgm:prSet presAssocID="{505CFB17-E6EB-4BDF-9705-7B8AEDC3D7B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7D4EE-239C-4A0A-9DE8-25C3ECC5F462}" type="pres">
      <dgm:prSet presAssocID="{505CFB17-E6EB-4BDF-9705-7B8AEDC3D7B9}" presName="accent_1" presStyleCnt="0"/>
      <dgm:spPr/>
    </dgm:pt>
    <dgm:pt modelId="{B5B84EE1-2361-442A-9057-1186F6D85497}" type="pres">
      <dgm:prSet presAssocID="{505CFB17-E6EB-4BDF-9705-7B8AEDC3D7B9}" presName="accentRepeatNode" presStyleLbl="solidFgAcc1" presStyleIdx="0" presStyleCnt="4"/>
      <dgm:spPr/>
    </dgm:pt>
    <dgm:pt modelId="{C73BCDD9-8D1D-44A3-9919-5FC909009D80}" type="pres">
      <dgm:prSet presAssocID="{0EE89393-6136-4369-8486-1C441A26EA0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7837-F993-4F81-A17A-30214659E0AC}" type="pres">
      <dgm:prSet presAssocID="{0EE89393-6136-4369-8486-1C441A26EA07}" presName="accent_2" presStyleCnt="0"/>
      <dgm:spPr/>
    </dgm:pt>
    <dgm:pt modelId="{1DEFDE4B-5355-4103-A813-8AAB67FD5114}" type="pres">
      <dgm:prSet presAssocID="{0EE89393-6136-4369-8486-1C441A26EA07}" presName="accentRepeatNode" presStyleLbl="solidFgAcc1" presStyleIdx="1" presStyleCnt="4"/>
      <dgm:spPr/>
    </dgm:pt>
    <dgm:pt modelId="{84595122-622D-4A8B-BE7B-4FB0F8D4CF5A}" type="pres">
      <dgm:prSet presAssocID="{0BFA5B37-6285-44CD-863F-911A0B2878C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EF04E-5081-419C-B461-F48722B737DE}" type="pres">
      <dgm:prSet presAssocID="{0BFA5B37-6285-44CD-863F-911A0B2878C8}" presName="accent_3" presStyleCnt="0"/>
      <dgm:spPr/>
    </dgm:pt>
    <dgm:pt modelId="{0157456E-EE55-4890-93D5-D6D023D70EAC}" type="pres">
      <dgm:prSet presAssocID="{0BFA5B37-6285-44CD-863F-911A0B2878C8}" presName="accentRepeatNode" presStyleLbl="solidFgAcc1" presStyleIdx="2" presStyleCnt="4"/>
      <dgm:spPr/>
    </dgm:pt>
    <dgm:pt modelId="{BF19D6AD-4745-4FF5-B2DB-EB1534F31195}" type="pres">
      <dgm:prSet presAssocID="{568636B0-9475-4A1A-8D03-E7C4097DC46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24BE9-F434-472C-BEBA-204DF18759FA}" type="pres">
      <dgm:prSet presAssocID="{568636B0-9475-4A1A-8D03-E7C4097DC467}" presName="accent_4" presStyleCnt="0"/>
      <dgm:spPr/>
    </dgm:pt>
    <dgm:pt modelId="{11C4CA06-6E3F-466F-8639-B57200F7C8AC}" type="pres">
      <dgm:prSet presAssocID="{568636B0-9475-4A1A-8D03-E7C4097DC467}" presName="accentRepeatNode" presStyleLbl="solidFgAcc1" presStyleIdx="3" presStyleCnt="4"/>
      <dgm:spPr/>
    </dgm:pt>
  </dgm:ptLst>
  <dgm:cxnLst>
    <dgm:cxn modelId="{71BB95C4-21DA-41F4-BC06-BD01E83B4040}" srcId="{D97B89D3-BD4C-4CF0-AAEC-09863A5304B3}" destId="{568636B0-9475-4A1A-8D03-E7C4097DC467}" srcOrd="3" destOrd="0" parTransId="{F5104335-D59E-4B9E-AF5C-442CAAF8E6F3}" sibTransId="{9DDC0846-DFEF-41D5-B0BF-342A3565FC72}"/>
    <dgm:cxn modelId="{1DD2A6A2-F961-4AFC-9469-0B1F36D00A08}" type="presOf" srcId="{568636B0-9475-4A1A-8D03-E7C4097DC467}" destId="{BF19D6AD-4745-4FF5-B2DB-EB1534F31195}" srcOrd="0" destOrd="0" presId="urn:microsoft.com/office/officeart/2008/layout/VerticalCurvedList"/>
    <dgm:cxn modelId="{604FAA1C-2F70-4C9B-BC0F-0D769282F752}" type="presOf" srcId="{505CFB17-E6EB-4BDF-9705-7B8AEDC3D7B9}" destId="{31DED88B-B35E-44B6-8129-80A56B196D2A}" srcOrd="0" destOrd="0" presId="urn:microsoft.com/office/officeart/2008/layout/VerticalCurvedList"/>
    <dgm:cxn modelId="{FD12D649-561B-4DEE-9E07-8EBD498571A1}" srcId="{D97B89D3-BD4C-4CF0-AAEC-09863A5304B3}" destId="{0EE89393-6136-4369-8486-1C441A26EA07}" srcOrd="1" destOrd="0" parTransId="{E259C5C3-8D70-498D-87A3-5BD8F3A38901}" sibTransId="{3A2172E9-EC4C-4B41-9DFA-686FEB337EC6}"/>
    <dgm:cxn modelId="{60B23E76-59A0-4164-8B0F-C67495908CA1}" type="presOf" srcId="{0EE89393-6136-4369-8486-1C441A26EA07}" destId="{C73BCDD9-8D1D-44A3-9919-5FC909009D80}" srcOrd="0" destOrd="0" presId="urn:microsoft.com/office/officeart/2008/layout/VerticalCurvedList"/>
    <dgm:cxn modelId="{0797FFD0-8592-43AC-A426-C1EA065B8911}" srcId="{D97B89D3-BD4C-4CF0-AAEC-09863A5304B3}" destId="{505CFB17-E6EB-4BDF-9705-7B8AEDC3D7B9}" srcOrd="0" destOrd="0" parTransId="{ED4906BB-DDC2-46B6-80F2-D08E04F14838}" sibTransId="{FC3D7DC2-0A1B-4C3D-B795-E249CC8B21D4}"/>
    <dgm:cxn modelId="{9C1CF396-9E24-40BA-B22C-A3F5D4C4AED9}" type="presOf" srcId="{0BFA5B37-6285-44CD-863F-911A0B2878C8}" destId="{84595122-622D-4A8B-BE7B-4FB0F8D4CF5A}" srcOrd="0" destOrd="0" presId="urn:microsoft.com/office/officeart/2008/layout/VerticalCurvedList"/>
    <dgm:cxn modelId="{93CA0F30-1953-4215-A23D-26894FB525B6}" type="presOf" srcId="{FC3D7DC2-0A1B-4C3D-B795-E249CC8B21D4}" destId="{A9906D1E-85AA-45E1-B13E-9738C79BEDB2}" srcOrd="0" destOrd="0" presId="urn:microsoft.com/office/officeart/2008/layout/VerticalCurvedList"/>
    <dgm:cxn modelId="{F5BF47AC-A51B-49D3-942A-DCF904B2B0AD}" type="presOf" srcId="{D97B89D3-BD4C-4CF0-AAEC-09863A5304B3}" destId="{08A6A9F9-5D6C-4434-B6B3-B749D29E0831}" srcOrd="0" destOrd="0" presId="urn:microsoft.com/office/officeart/2008/layout/VerticalCurvedList"/>
    <dgm:cxn modelId="{BEA730AC-B6F3-4AFC-B1BA-2BE5587AF094}" srcId="{D97B89D3-BD4C-4CF0-AAEC-09863A5304B3}" destId="{0BFA5B37-6285-44CD-863F-911A0B2878C8}" srcOrd="2" destOrd="0" parTransId="{6C7D1931-39D6-4055-9A14-0AEC867837C3}" sibTransId="{5F6A84C1-1BB9-4471-8F80-0247FE0C2D47}"/>
    <dgm:cxn modelId="{7855F3CC-F189-464A-A3D3-6877F03F69D4}" type="presParOf" srcId="{08A6A9F9-5D6C-4434-B6B3-B749D29E0831}" destId="{6BC89CD0-9EA4-4577-AEBE-17A4667D13D1}" srcOrd="0" destOrd="0" presId="urn:microsoft.com/office/officeart/2008/layout/VerticalCurvedList"/>
    <dgm:cxn modelId="{FCF624E9-7667-49FB-8ADB-58FA0798716B}" type="presParOf" srcId="{6BC89CD0-9EA4-4577-AEBE-17A4667D13D1}" destId="{757AEB5C-3710-4816-A59D-46101AB197A7}" srcOrd="0" destOrd="0" presId="urn:microsoft.com/office/officeart/2008/layout/VerticalCurvedList"/>
    <dgm:cxn modelId="{00C579C1-ADB6-4484-95E4-6D86ED7A676D}" type="presParOf" srcId="{757AEB5C-3710-4816-A59D-46101AB197A7}" destId="{821237D2-B1FE-48F0-BB84-0671B384C1C2}" srcOrd="0" destOrd="0" presId="urn:microsoft.com/office/officeart/2008/layout/VerticalCurvedList"/>
    <dgm:cxn modelId="{9057EF1B-2D8B-4B7E-9624-AA7B342A0BDE}" type="presParOf" srcId="{757AEB5C-3710-4816-A59D-46101AB197A7}" destId="{A9906D1E-85AA-45E1-B13E-9738C79BEDB2}" srcOrd="1" destOrd="0" presId="urn:microsoft.com/office/officeart/2008/layout/VerticalCurvedList"/>
    <dgm:cxn modelId="{5469CEFA-C29D-47EE-9F81-EE1E0E3C66A1}" type="presParOf" srcId="{757AEB5C-3710-4816-A59D-46101AB197A7}" destId="{9E0CAC7B-C29B-4A09-B27B-7BF6FB39B82A}" srcOrd="2" destOrd="0" presId="urn:microsoft.com/office/officeart/2008/layout/VerticalCurvedList"/>
    <dgm:cxn modelId="{4F0B2AB0-CB23-459E-9BEA-5EDE9B277308}" type="presParOf" srcId="{757AEB5C-3710-4816-A59D-46101AB197A7}" destId="{A84667B9-0604-44E8-8CE5-A5E5ED07306D}" srcOrd="3" destOrd="0" presId="urn:microsoft.com/office/officeart/2008/layout/VerticalCurvedList"/>
    <dgm:cxn modelId="{541E1486-5F04-43A3-B619-2F0C3716EFB5}" type="presParOf" srcId="{6BC89CD0-9EA4-4577-AEBE-17A4667D13D1}" destId="{31DED88B-B35E-44B6-8129-80A56B196D2A}" srcOrd="1" destOrd="0" presId="urn:microsoft.com/office/officeart/2008/layout/VerticalCurvedList"/>
    <dgm:cxn modelId="{AFEDA4F0-802F-4215-9AA0-6C6B40D5FA94}" type="presParOf" srcId="{6BC89CD0-9EA4-4577-AEBE-17A4667D13D1}" destId="{7147D4EE-239C-4A0A-9DE8-25C3ECC5F462}" srcOrd="2" destOrd="0" presId="urn:microsoft.com/office/officeart/2008/layout/VerticalCurvedList"/>
    <dgm:cxn modelId="{EAE1C634-4CD4-4463-A02D-6E216C633F12}" type="presParOf" srcId="{7147D4EE-239C-4A0A-9DE8-25C3ECC5F462}" destId="{B5B84EE1-2361-442A-9057-1186F6D85497}" srcOrd="0" destOrd="0" presId="urn:microsoft.com/office/officeart/2008/layout/VerticalCurvedList"/>
    <dgm:cxn modelId="{209EDE16-BD50-4C0D-BF8E-C260B8C5D007}" type="presParOf" srcId="{6BC89CD0-9EA4-4577-AEBE-17A4667D13D1}" destId="{C73BCDD9-8D1D-44A3-9919-5FC909009D80}" srcOrd="3" destOrd="0" presId="urn:microsoft.com/office/officeart/2008/layout/VerticalCurvedList"/>
    <dgm:cxn modelId="{D5CCDA3B-113C-4DA3-B566-BF651E9B27D4}" type="presParOf" srcId="{6BC89CD0-9EA4-4577-AEBE-17A4667D13D1}" destId="{B0D67837-F993-4F81-A17A-30214659E0AC}" srcOrd="4" destOrd="0" presId="urn:microsoft.com/office/officeart/2008/layout/VerticalCurvedList"/>
    <dgm:cxn modelId="{3AF6ED97-9CA6-4DE2-8DA1-0A26C767F263}" type="presParOf" srcId="{B0D67837-F993-4F81-A17A-30214659E0AC}" destId="{1DEFDE4B-5355-4103-A813-8AAB67FD5114}" srcOrd="0" destOrd="0" presId="urn:microsoft.com/office/officeart/2008/layout/VerticalCurvedList"/>
    <dgm:cxn modelId="{D6729B3D-12C7-4452-94FF-69CB06023CC5}" type="presParOf" srcId="{6BC89CD0-9EA4-4577-AEBE-17A4667D13D1}" destId="{84595122-622D-4A8B-BE7B-4FB0F8D4CF5A}" srcOrd="5" destOrd="0" presId="urn:microsoft.com/office/officeart/2008/layout/VerticalCurvedList"/>
    <dgm:cxn modelId="{D30CAD68-D507-457D-9996-7C680C4D1771}" type="presParOf" srcId="{6BC89CD0-9EA4-4577-AEBE-17A4667D13D1}" destId="{01EEF04E-5081-419C-B461-F48722B737DE}" srcOrd="6" destOrd="0" presId="urn:microsoft.com/office/officeart/2008/layout/VerticalCurvedList"/>
    <dgm:cxn modelId="{B1A7860B-AABD-4F45-AD71-8BCDF2C4AF8D}" type="presParOf" srcId="{01EEF04E-5081-419C-B461-F48722B737DE}" destId="{0157456E-EE55-4890-93D5-D6D023D70EAC}" srcOrd="0" destOrd="0" presId="urn:microsoft.com/office/officeart/2008/layout/VerticalCurvedList"/>
    <dgm:cxn modelId="{754CA121-E533-4837-80FE-204CF6FE11D6}" type="presParOf" srcId="{6BC89CD0-9EA4-4577-AEBE-17A4667D13D1}" destId="{BF19D6AD-4745-4FF5-B2DB-EB1534F31195}" srcOrd="7" destOrd="0" presId="urn:microsoft.com/office/officeart/2008/layout/VerticalCurvedList"/>
    <dgm:cxn modelId="{D6F0E7B0-F27E-45DD-AD6C-7C9694919DBD}" type="presParOf" srcId="{6BC89CD0-9EA4-4577-AEBE-17A4667D13D1}" destId="{86024BE9-F434-472C-BEBA-204DF18759FA}" srcOrd="8" destOrd="0" presId="urn:microsoft.com/office/officeart/2008/layout/VerticalCurvedList"/>
    <dgm:cxn modelId="{AB610A3C-7883-4CFE-8EEA-124E61E9C8A3}" type="presParOf" srcId="{86024BE9-F434-472C-BEBA-204DF18759FA}" destId="{11C4CA06-6E3F-466F-8639-B57200F7C8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56D88-FB20-4B94-B0ED-E0F546BF62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99AB2D-8419-4991-9350-D3C244299C8A}">
      <dgm:prSet phldrT="[Text]" custT="1"/>
      <dgm:spPr/>
      <dgm:t>
        <a:bodyPr/>
        <a:lstStyle/>
        <a:p>
          <a:r>
            <a:rPr lang="en-US" sz="2000" b="1" i="0" dirty="0" smtClean="0"/>
            <a:t>Extra small</a:t>
          </a:r>
          <a:r>
            <a:rPr lang="id-ID" sz="2000" b="1" i="0" dirty="0" smtClean="0"/>
            <a:t> </a:t>
          </a:r>
          <a:r>
            <a:rPr lang="en-US" sz="2000" b="0" i="0" dirty="0" smtClean="0"/>
            <a:t>&lt;576px</a:t>
          </a:r>
          <a:r>
            <a:rPr lang="en-US" sz="2000" dirty="0" smtClean="0"/>
            <a:t/>
          </a:r>
          <a:br>
            <a:rPr lang="en-US" sz="2000" dirty="0" smtClean="0"/>
          </a:br>
          <a:endParaRPr lang="en-US" sz="2000" dirty="0"/>
        </a:p>
      </dgm:t>
    </dgm:pt>
    <dgm:pt modelId="{9D17EF72-4337-4CA2-BAE1-F4F929CEFC95}" type="parTrans" cxnId="{7CFEBFB9-1D4D-47CC-AEA2-D768B7401620}">
      <dgm:prSet/>
      <dgm:spPr/>
      <dgm:t>
        <a:bodyPr/>
        <a:lstStyle/>
        <a:p>
          <a:endParaRPr lang="en-US"/>
        </a:p>
      </dgm:t>
    </dgm:pt>
    <dgm:pt modelId="{57A93DDA-CE6B-4EFF-A614-D350068387D6}" type="sibTrans" cxnId="{7CFEBFB9-1D4D-47CC-AEA2-D768B7401620}">
      <dgm:prSet/>
      <dgm:spPr/>
      <dgm:t>
        <a:bodyPr/>
        <a:lstStyle/>
        <a:p>
          <a:endParaRPr lang="en-US"/>
        </a:p>
      </dgm:t>
    </dgm:pt>
    <dgm:pt modelId="{583BBEBF-CE58-4E8B-87FD-715F4F00BF3C}">
      <dgm:prSet phldrT="[Text]"/>
      <dgm:spPr/>
      <dgm:t>
        <a:bodyPr/>
        <a:lstStyle/>
        <a:p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mengatur</a:t>
          </a:r>
          <a:r>
            <a:rPr lang="en-US" dirty="0" smtClean="0"/>
            <a:t> grid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ukuran</a:t>
          </a:r>
          <a:r>
            <a:rPr lang="en-US" dirty="0" smtClean="0"/>
            <a:t> </a:t>
          </a:r>
          <a:r>
            <a:rPr lang="en-US" dirty="0" err="1" smtClean="0"/>
            <a:t>handphone</a:t>
          </a:r>
          <a:endParaRPr lang="en-US" dirty="0"/>
        </a:p>
      </dgm:t>
    </dgm:pt>
    <dgm:pt modelId="{B5E823A0-12AB-42D3-B25D-90CEE3566CFA}" type="parTrans" cxnId="{03242808-C65D-48C4-8839-8B0B571FC4E1}">
      <dgm:prSet/>
      <dgm:spPr/>
      <dgm:t>
        <a:bodyPr/>
        <a:lstStyle/>
        <a:p>
          <a:endParaRPr lang="en-US"/>
        </a:p>
      </dgm:t>
    </dgm:pt>
    <dgm:pt modelId="{BFCCBEF0-CEE4-4538-AEFB-1B1BA6547C67}" type="sibTrans" cxnId="{03242808-C65D-48C4-8839-8B0B571FC4E1}">
      <dgm:prSet/>
      <dgm:spPr/>
      <dgm:t>
        <a:bodyPr/>
        <a:lstStyle/>
        <a:p>
          <a:endParaRPr lang="en-US"/>
        </a:p>
      </dgm:t>
    </dgm:pt>
    <dgm:pt modelId="{EA9EC71C-0280-43E0-B8E2-65078259C498}">
      <dgm:prSet phldrT="[Text]"/>
      <dgm:spPr/>
      <dgm:t>
        <a:bodyPr/>
        <a:lstStyle/>
        <a:p>
          <a:r>
            <a:rPr lang="en-US" b="1" i="0" dirty="0" smtClean="0"/>
            <a:t>Small</a:t>
          </a:r>
          <a:r>
            <a:rPr lang="id-ID" b="1" i="0" dirty="0" smtClean="0"/>
            <a:t> </a:t>
          </a:r>
          <a:r>
            <a:rPr lang="en-US" b="0" i="0" dirty="0" smtClean="0"/>
            <a:t>≥576px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32FD4510-4F52-4184-95CF-330B8652F861}" type="parTrans" cxnId="{9FA8052D-5B54-4CC6-9766-6E923BD282FE}">
      <dgm:prSet/>
      <dgm:spPr/>
      <dgm:t>
        <a:bodyPr/>
        <a:lstStyle/>
        <a:p>
          <a:endParaRPr lang="en-US"/>
        </a:p>
      </dgm:t>
    </dgm:pt>
    <dgm:pt modelId="{08527B61-1A98-4F48-849C-CC723EFE67B9}" type="sibTrans" cxnId="{9FA8052D-5B54-4CC6-9766-6E923BD282FE}">
      <dgm:prSet/>
      <dgm:spPr/>
      <dgm:t>
        <a:bodyPr/>
        <a:lstStyle/>
        <a:p>
          <a:endParaRPr lang="en-US"/>
        </a:p>
      </dgm:t>
    </dgm:pt>
    <dgm:pt modelId="{28A89AF1-82D5-4CD6-AC28-A52118845CAB}">
      <dgm:prSet phldrT="[Text]"/>
      <dgm:spPr/>
      <dgm:t>
        <a:bodyPr/>
        <a:lstStyle/>
        <a:p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mengatur</a:t>
          </a:r>
          <a:r>
            <a:rPr lang="en-US" dirty="0" smtClean="0"/>
            <a:t> grid </a:t>
          </a:r>
          <a:r>
            <a:rPr lang="en-US" dirty="0" err="1" smtClean="0"/>
            <a:t>pada</a:t>
          </a:r>
          <a:r>
            <a:rPr lang="en-US" dirty="0" smtClean="0"/>
            <a:t> monitor yang </a:t>
          </a:r>
          <a:r>
            <a:rPr lang="en-US" dirty="0" err="1" smtClean="0"/>
            <a:t>berukuran</a:t>
          </a:r>
          <a:r>
            <a:rPr lang="en-US" dirty="0" smtClean="0"/>
            <a:t> tablet</a:t>
          </a:r>
          <a:endParaRPr lang="en-US" dirty="0"/>
        </a:p>
      </dgm:t>
    </dgm:pt>
    <dgm:pt modelId="{7514DB16-0319-4A46-85E9-563392C79B59}" type="parTrans" cxnId="{0367FCBD-7F0C-4705-85D5-74AE20DE30E1}">
      <dgm:prSet/>
      <dgm:spPr/>
      <dgm:t>
        <a:bodyPr/>
        <a:lstStyle/>
        <a:p>
          <a:endParaRPr lang="en-US"/>
        </a:p>
      </dgm:t>
    </dgm:pt>
    <dgm:pt modelId="{82491B61-A552-4BA0-922C-9392CCAB31A0}" type="sibTrans" cxnId="{0367FCBD-7F0C-4705-85D5-74AE20DE30E1}">
      <dgm:prSet/>
      <dgm:spPr/>
      <dgm:t>
        <a:bodyPr/>
        <a:lstStyle/>
        <a:p>
          <a:endParaRPr lang="en-US"/>
        </a:p>
      </dgm:t>
    </dgm:pt>
    <dgm:pt modelId="{5D3824BA-E5C0-4D08-9EF0-56E8E3E417EF}">
      <dgm:prSet/>
      <dgm:spPr/>
      <dgm:t>
        <a:bodyPr/>
        <a:lstStyle/>
        <a:p>
          <a:r>
            <a:rPr lang="id-ID" dirty="0" smtClean="0"/>
            <a:t>&lt;div class=“</a:t>
          </a:r>
          <a:r>
            <a:rPr lang="en-US" dirty="0" smtClean="0"/>
            <a:t>col-</a:t>
          </a:r>
          <a:r>
            <a:rPr lang="id-ID" dirty="0" smtClean="0"/>
            <a:t>xs”&gt;&lt;/div&gt;</a:t>
          </a:r>
          <a:endParaRPr lang="en-US" dirty="0"/>
        </a:p>
      </dgm:t>
    </dgm:pt>
    <dgm:pt modelId="{D268BF67-CFAF-4EF7-A545-FD98CD5E1E03}" type="parTrans" cxnId="{550C53EB-9D73-4D62-B296-ED2F55AC42A9}">
      <dgm:prSet/>
      <dgm:spPr/>
      <dgm:t>
        <a:bodyPr/>
        <a:lstStyle/>
        <a:p>
          <a:endParaRPr lang="en-US"/>
        </a:p>
      </dgm:t>
    </dgm:pt>
    <dgm:pt modelId="{5EA2DEE8-9D09-4E1F-A749-8FA5FC12745C}" type="sibTrans" cxnId="{550C53EB-9D73-4D62-B296-ED2F55AC42A9}">
      <dgm:prSet/>
      <dgm:spPr/>
      <dgm:t>
        <a:bodyPr/>
        <a:lstStyle/>
        <a:p>
          <a:endParaRPr lang="en-US"/>
        </a:p>
      </dgm:t>
    </dgm:pt>
    <dgm:pt modelId="{35826CC6-2CE7-4573-B401-3D14702AE1D0}">
      <dgm:prSet/>
      <dgm:spPr/>
      <dgm:t>
        <a:bodyPr/>
        <a:lstStyle/>
        <a:p>
          <a:r>
            <a:rPr lang="id-ID" dirty="0" smtClean="0"/>
            <a:t>&lt;div class=“</a:t>
          </a:r>
          <a:r>
            <a:rPr lang="en-US" dirty="0" smtClean="0"/>
            <a:t>col-</a:t>
          </a:r>
          <a:r>
            <a:rPr lang="id-ID" dirty="0" smtClean="0"/>
            <a:t>”&gt;&lt;/div&gt;</a:t>
          </a:r>
        </a:p>
      </dgm:t>
    </dgm:pt>
    <dgm:pt modelId="{B5B917AC-18B2-43F8-8912-129BFE7FDB19}" type="parTrans" cxnId="{B397AAE7-1C33-44EC-AEF7-A75D053B5F3E}">
      <dgm:prSet/>
      <dgm:spPr/>
      <dgm:t>
        <a:bodyPr/>
        <a:lstStyle/>
        <a:p>
          <a:endParaRPr lang="en-US"/>
        </a:p>
      </dgm:t>
    </dgm:pt>
    <dgm:pt modelId="{4DA09746-D95E-4001-9691-7C76874EC864}" type="sibTrans" cxnId="{B397AAE7-1C33-44EC-AEF7-A75D053B5F3E}">
      <dgm:prSet/>
      <dgm:spPr/>
      <dgm:t>
        <a:bodyPr/>
        <a:lstStyle/>
        <a:p>
          <a:endParaRPr lang="en-US"/>
        </a:p>
      </dgm:t>
    </dgm:pt>
    <dgm:pt modelId="{1DB3DC39-C951-4D11-A6E2-8D62351DA3AF}">
      <dgm:prSet phldrT="[Text]"/>
      <dgm:spPr/>
      <dgm:t>
        <a:bodyPr/>
        <a:lstStyle/>
        <a:p>
          <a:r>
            <a:rPr lang="en-US" b="1" dirty="0" smtClean="0"/>
            <a:t>Medium</a:t>
          </a:r>
          <a:r>
            <a:rPr lang="id-ID" b="1" i="0" dirty="0" smtClean="0"/>
            <a:t> </a:t>
          </a:r>
          <a:r>
            <a:rPr lang="en-US" b="0" i="0" dirty="0" smtClean="0"/>
            <a:t>≥768px</a:t>
          </a:r>
          <a:endParaRPr lang="en-US" dirty="0"/>
        </a:p>
      </dgm:t>
    </dgm:pt>
    <dgm:pt modelId="{979B111F-E01C-4611-AF92-C3D2261E0CC0}" type="parTrans" cxnId="{71930EFD-0F8D-4236-99D2-57A26F3C1527}">
      <dgm:prSet/>
      <dgm:spPr/>
      <dgm:t>
        <a:bodyPr/>
        <a:lstStyle/>
        <a:p>
          <a:endParaRPr lang="en-US"/>
        </a:p>
      </dgm:t>
    </dgm:pt>
    <dgm:pt modelId="{F240FB53-D686-4D66-A6D3-AB1249F88923}" type="sibTrans" cxnId="{71930EFD-0F8D-4236-99D2-57A26F3C1527}">
      <dgm:prSet/>
      <dgm:spPr/>
      <dgm:t>
        <a:bodyPr/>
        <a:lstStyle/>
        <a:p>
          <a:endParaRPr lang="en-US"/>
        </a:p>
      </dgm:t>
    </dgm:pt>
    <dgm:pt modelId="{14733108-CD74-4688-AFDA-E182391AE970}">
      <dgm:prSet phldrT="[Text]"/>
      <dgm:spPr/>
      <dgm:t>
        <a:bodyPr/>
        <a:lstStyle/>
        <a:p>
          <a:r>
            <a:rPr lang="id-ID" dirty="0" smtClean="0"/>
            <a:t>&lt;div class=“</a:t>
          </a:r>
          <a:r>
            <a:rPr lang="en-US" b="0" i="0" dirty="0" smtClean="0"/>
            <a:t>col-</a:t>
          </a:r>
          <a:r>
            <a:rPr lang="en-US" b="0" i="0" dirty="0" err="1" smtClean="0"/>
            <a:t>sm</a:t>
          </a:r>
          <a:r>
            <a:rPr lang="en-US" b="0" i="0" dirty="0" smtClean="0"/>
            <a:t>-</a:t>
          </a:r>
          <a:r>
            <a:rPr lang="id-ID" b="0" i="0" dirty="0" smtClean="0"/>
            <a:t>”&gt;</a:t>
          </a:r>
          <a:endParaRPr lang="en-US" dirty="0"/>
        </a:p>
      </dgm:t>
    </dgm:pt>
    <dgm:pt modelId="{28297551-D20A-46CC-8158-B06BB3953444}" type="parTrans" cxnId="{8C0DE128-99C7-40C8-A8CB-F3625A5E51AD}">
      <dgm:prSet/>
      <dgm:spPr/>
      <dgm:t>
        <a:bodyPr/>
        <a:lstStyle/>
        <a:p>
          <a:endParaRPr lang="en-US"/>
        </a:p>
      </dgm:t>
    </dgm:pt>
    <dgm:pt modelId="{7A4CD1B5-C7AE-4BC0-ABA4-A64C554264E8}" type="sibTrans" cxnId="{8C0DE128-99C7-40C8-A8CB-F3625A5E51AD}">
      <dgm:prSet/>
      <dgm:spPr/>
      <dgm:t>
        <a:bodyPr/>
        <a:lstStyle/>
        <a:p>
          <a:endParaRPr lang="en-US"/>
        </a:p>
      </dgm:t>
    </dgm:pt>
    <dgm:pt modelId="{F62FE508-2AFE-4E0D-8371-77406E576E1F}" type="pres">
      <dgm:prSet presAssocID="{6A056D88-FB20-4B94-B0ED-E0F546BF62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B251F6-66E5-4C27-82E5-00D8938F649C}" type="pres">
      <dgm:prSet presAssocID="{3299AB2D-8419-4991-9350-D3C244299C8A}" presName="parentText" presStyleLbl="node1" presStyleIdx="0" presStyleCnt="3" custScaleY="31623" custLinFactNeighborX="-1772" custLinFactNeighborY="-86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4ED41-4DD2-4793-9FC5-7DEB203344DF}" type="pres">
      <dgm:prSet presAssocID="{3299AB2D-8419-4991-9350-D3C244299C8A}" presName="childText" presStyleLbl="revTx" presStyleIdx="0" presStyleCnt="2" custScaleY="24328" custLinFactNeighborY="-13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DA8D5-5B4D-4C28-B737-1B3B256C95B9}" type="pres">
      <dgm:prSet presAssocID="{EA9EC71C-0280-43E0-B8E2-65078259C498}" presName="parentText" presStyleLbl="node1" presStyleIdx="1" presStyleCnt="3" custScaleY="31504" custLinFactNeighborY="-189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1A624-837A-456A-904C-3F6D2BB72559}" type="pres">
      <dgm:prSet presAssocID="{EA9EC71C-0280-43E0-B8E2-65078259C498}" presName="childText" presStyleLbl="revTx" presStyleIdx="1" presStyleCnt="2" custScaleY="22516" custLinFactNeighborY="-2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6DB93-4218-4E71-B6F5-25263CF89254}" type="pres">
      <dgm:prSet presAssocID="{1DB3DC39-C951-4D11-A6E2-8D62351DA3AF}" presName="parentText" presStyleLbl="node1" presStyleIdx="2" presStyleCnt="3" custScaleY="31504" custLinFactNeighborY="-203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DF7CDB-2139-483F-BD4E-F58F6CE42133}" type="presOf" srcId="{583BBEBF-CE58-4E8B-87FD-715F4F00BF3C}" destId="{9264ED41-4DD2-4793-9FC5-7DEB203344DF}" srcOrd="0" destOrd="0" presId="urn:microsoft.com/office/officeart/2005/8/layout/vList2"/>
    <dgm:cxn modelId="{9FA8052D-5B54-4CC6-9766-6E923BD282FE}" srcId="{6A056D88-FB20-4B94-B0ED-E0F546BF621E}" destId="{EA9EC71C-0280-43E0-B8E2-65078259C498}" srcOrd="1" destOrd="0" parTransId="{32FD4510-4F52-4184-95CF-330B8652F861}" sibTransId="{08527B61-1A98-4F48-849C-CC723EFE67B9}"/>
    <dgm:cxn modelId="{B397AAE7-1C33-44EC-AEF7-A75D053B5F3E}" srcId="{3299AB2D-8419-4991-9350-D3C244299C8A}" destId="{35826CC6-2CE7-4573-B401-3D14702AE1D0}" srcOrd="2" destOrd="0" parTransId="{B5B917AC-18B2-43F8-8912-129BFE7FDB19}" sibTransId="{4DA09746-D95E-4001-9691-7C76874EC864}"/>
    <dgm:cxn modelId="{8C0DE128-99C7-40C8-A8CB-F3625A5E51AD}" srcId="{EA9EC71C-0280-43E0-B8E2-65078259C498}" destId="{14733108-CD74-4688-AFDA-E182391AE970}" srcOrd="1" destOrd="0" parTransId="{28297551-D20A-46CC-8158-B06BB3953444}" sibTransId="{7A4CD1B5-C7AE-4BC0-ABA4-A64C554264E8}"/>
    <dgm:cxn modelId="{56B5D3D6-2746-44E9-9817-3519A1DB3CC6}" type="presOf" srcId="{EA9EC71C-0280-43E0-B8E2-65078259C498}" destId="{612DA8D5-5B4D-4C28-B737-1B3B256C95B9}" srcOrd="0" destOrd="0" presId="urn:microsoft.com/office/officeart/2005/8/layout/vList2"/>
    <dgm:cxn modelId="{37E370B0-CF1F-4163-AC0C-5C239F6F0919}" type="presOf" srcId="{14733108-CD74-4688-AFDA-E182391AE970}" destId="{CC41A624-837A-456A-904C-3F6D2BB72559}" srcOrd="0" destOrd="1" presId="urn:microsoft.com/office/officeart/2005/8/layout/vList2"/>
    <dgm:cxn modelId="{24694695-A1A7-4E04-8B79-57D7A47F7E3C}" type="presOf" srcId="{1DB3DC39-C951-4D11-A6E2-8D62351DA3AF}" destId="{4046DB93-4218-4E71-B6F5-25263CF89254}" srcOrd="0" destOrd="0" presId="urn:microsoft.com/office/officeart/2005/8/layout/vList2"/>
    <dgm:cxn modelId="{03242808-C65D-48C4-8839-8B0B571FC4E1}" srcId="{3299AB2D-8419-4991-9350-D3C244299C8A}" destId="{583BBEBF-CE58-4E8B-87FD-715F4F00BF3C}" srcOrd="0" destOrd="0" parTransId="{B5E823A0-12AB-42D3-B25D-90CEE3566CFA}" sibTransId="{BFCCBEF0-CEE4-4538-AEFB-1B1BA6547C67}"/>
    <dgm:cxn modelId="{550C53EB-9D73-4D62-B296-ED2F55AC42A9}" srcId="{3299AB2D-8419-4991-9350-D3C244299C8A}" destId="{5D3824BA-E5C0-4D08-9EF0-56E8E3E417EF}" srcOrd="1" destOrd="0" parTransId="{D268BF67-CFAF-4EF7-A545-FD98CD5E1E03}" sibTransId="{5EA2DEE8-9D09-4E1F-A749-8FA5FC12745C}"/>
    <dgm:cxn modelId="{7FFFFF64-8354-4C32-AA48-00B430AE8000}" type="presOf" srcId="{28A89AF1-82D5-4CD6-AC28-A52118845CAB}" destId="{CC41A624-837A-456A-904C-3F6D2BB72559}" srcOrd="0" destOrd="0" presId="urn:microsoft.com/office/officeart/2005/8/layout/vList2"/>
    <dgm:cxn modelId="{105F0B8D-BD04-4E7E-AC03-9BB9A33BEBE8}" type="presOf" srcId="{3299AB2D-8419-4991-9350-D3C244299C8A}" destId="{E8B251F6-66E5-4C27-82E5-00D8938F649C}" srcOrd="0" destOrd="0" presId="urn:microsoft.com/office/officeart/2005/8/layout/vList2"/>
    <dgm:cxn modelId="{F23F684C-1020-4D83-ACB5-1D1383EC58E9}" type="presOf" srcId="{6A056D88-FB20-4B94-B0ED-E0F546BF621E}" destId="{F62FE508-2AFE-4E0D-8371-77406E576E1F}" srcOrd="0" destOrd="0" presId="urn:microsoft.com/office/officeart/2005/8/layout/vList2"/>
    <dgm:cxn modelId="{80B53ED3-4203-4CA1-A2FB-D4FC4312A349}" type="presOf" srcId="{35826CC6-2CE7-4573-B401-3D14702AE1D0}" destId="{9264ED41-4DD2-4793-9FC5-7DEB203344DF}" srcOrd="0" destOrd="2" presId="urn:microsoft.com/office/officeart/2005/8/layout/vList2"/>
    <dgm:cxn modelId="{0367FCBD-7F0C-4705-85D5-74AE20DE30E1}" srcId="{EA9EC71C-0280-43E0-B8E2-65078259C498}" destId="{28A89AF1-82D5-4CD6-AC28-A52118845CAB}" srcOrd="0" destOrd="0" parTransId="{7514DB16-0319-4A46-85E9-563392C79B59}" sibTransId="{82491B61-A552-4BA0-922C-9392CCAB31A0}"/>
    <dgm:cxn modelId="{7CFEBFB9-1D4D-47CC-AEA2-D768B7401620}" srcId="{6A056D88-FB20-4B94-B0ED-E0F546BF621E}" destId="{3299AB2D-8419-4991-9350-D3C244299C8A}" srcOrd="0" destOrd="0" parTransId="{9D17EF72-4337-4CA2-BAE1-F4F929CEFC95}" sibTransId="{57A93DDA-CE6B-4EFF-A614-D350068387D6}"/>
    <dgm:cxn modelId="{51629C2C-1E41-4260-95E1-0175DE1693A1}" type="presOf" srcId="{5D3824BA-E5C0-4D08-9EF0-56E8E3E417EF}" destId="{9264ED41-4DD2-4793-9FC5-7DEB203344DF}" srcOrd="0" destOrd="1" presId="urn:microsoft.com/office/officeart/2005/8/layout/vList2"/>
    <dgm:cxn modelId="{71930EFD-0F8D-4236-99D2-57A26F3C1527}" srcId="{6A056D88-FB20-4B94-B0ED-E0F546BF621E}" destId="{1DB3DC39-C951-4D11-A6E2-8D62351DA3AF}" srcOrd="2" destOrd="0" parTransId="{979B111F-E01C-4611-AF92-C3D2261E0CC0}" sibTransId="{F240FB53-D686-4D66-A6D3-AB1249F88923}"/>
    <dgm:cxn modelId="{FBD0E594-50D5-481B-905F-23D5FE78C68F}" type="presParOf" srcId="{F62FE508-2AFE-4E0D-8371-77406E576E1F}" destId="{E8B251F6-66E5-4C27-82E5-00D8938F649C}" srcOrd="0" destOrd="0" presId="urn:microsoft.com/office/officeart/2005/8/layout/vList2"/>
    <dgm:cxn modelId="{C2C6061F-6DF8-41E9-BCF6-A58D3ABED1E1}" type="presParOf" srcId="{F62FE508-2AFE-4E0D-8371-77406E576E1F}" destId="{9264ED41-4DD2-4793-9FC5-7DEB203344DF}" srcOrd="1" destOrd="0" presId="urn:microsoft.com/office/officeart/2005/8/layout/vList2"/>
    <dgm:cxn modelId="{CABE3FAC-7592-41D0-8A3A-A4E2796A510E}" type="presParOf" srcId="{F62FE508-2AFE-4E0D-8371-77406E576E1F}" destId="{612DA8D5-5B4D-4C28-B737-1B3B256C95B9}" srcOrd="2" destOrd="0" presId="urn:microsoft.com/office/officeart/2005/8/layout/vList2"/>
    <dgm:cxn modelId="{E738246F-231E-4643-A880-048DA2A3D9EF}" type="presParOf" srcId="{F62FE508-2AFE-4E0D-8371-77406E576E1F}" destId="{CC41A624-837A-456A-904C-3F6D2BB72559}" srcOrd="3" destOrd="0" presId="urn:microsoft.com/office/officeart/2005/8/layout/vList2"/>
    <dgm:cxn modelId="{6B987387-12A2-4A6C-B98F-6AAFC1B1DEB7}" type="presParOf" srcId="{F62FE508-2AFE-4E0D-8371-77406E576E1F}" destId="{4046DB93-4218-4E71-B6F5-25263CF892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56D88-FB20-4B94-B0ED-E0F546BF62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99AB2D-8419-4991-9350-D3C244299C8A}">
      <dgm:prSet phldrT="[Text]" custT="1"/>
      <dgm:spPr/>
      <dgm:t>
        <a:bodyPr/>
        <a:lstStyle/>
        <a:p>
          <a:r>
            <a:rPr lang="en-US" sz="2000" b="1" dirty="0" smtClean="0"/>
            <a:t>Large</a:t>
          </a:r>
          <a:r>
            <a:rPr lang="id-ID" sz="2000" b="1" dirty="0" smtClean="0"/>
            <a:t>  </a:t>
          </a:r>
          <a:r>
            <a:rPr lang="en-US" sz="2000" dirty="0" smtClean="0"/>
            <a:t>≥992px</a:t>
          </a:r>
          <a:br>
            <a:rPr lang="en-US" sz="2000" dirty="0" smtClean="0"/>
          </a:br>
          <a:endParaRPr lang="en-US" sz="2000" dirty="0"/>
        </a:p>
      </dgm:t>
    </dgm:pt>
    <dgm:pt modelId="{9D17EF72-4337-4CA2-BAE1-F4F929CEFC95}" type="parTrans" cxnId="{7CFEBFB9-1D4D-47CC-AEA2-D768B7401620}">
      <dgm:prSet/>
      <dgm:spPr/>
      <dgm:t>
        <a:bodyPr/>
        <a:lstStyle/>
        <a:p>
          <a:endParaRPr lang="en-US"/>
        </a:p>
      </dgm:t>
    </dgm:pt>
    <dgm:pt modelId="{57A93DDA-CE6B-4EFF-A614-D350068387D6}" type="sibTrans" cxnId="{7CFEBFB9-1D4D-47CC-AEA2-D768B7401620}">
      <dgm:prSet/>
      <dgm:spPr/>
      <dgm:t>
        <a:bodyPr/>
        <a:lstStyle/>
        <a:p>
          <a:endParaRPr lang="en-US"/>
        </a:p>
      </dgm:t>
    </dgm:pt>
    <dgm:pt modelId="{583BBEBF-CE58-4E8B-87FD-715F4F00BF3C}">
      <dgm:prSet phldrT="[Text]"/>
      <dgm:spPr/>
      <dgm:t>
        <a:bodyPr/>
        <a:lstStyle/>
        <a:p>
          <a:r>
            <a:rPr lang="id-ID" dirty="0" smtClean="0"/>
            <a:t>digunakan untuk mengatur grid pada monitor komputer yang berukuran besar.</a:t>
          </a:r>
          <a:endParaRPr lang="en-US" dirty="0"/>
        </a:p>
      </dgm:t>
    </dgm:pt>
    <dgm:pt modelId="{B5E823A0-12AB-42D3-B25D-90CEE3566CFA}" type="parTrans" cxnId="{03242808-C65D-48C4-8839-8B0B571FC4E1}">
      <dgm:prSet/>
      <dgm:spPr/>
      <dgm:t>
        <a:bodyPr/>
        <a:lstStyle/>
        <a:p>
          <a:endParaRPr lang="en-US"/>
        </a:p>
      </dgm:t>
    </dgm:pt>
    <dgm:pt modelId="{BFCCBEF0-CEE4-4538-AEFB-1B1BA6547C67}" type="sibTrans" cxnId="{03242808-C65D-48C4-8839-8B0B571FC4E1}">
      <dgm:prSet/>
      <dgm:spPr/>
      <dgm:t>
        <a:bodyPr/>
        <a:lstStyle/>
        <a:p>
          <a:endParaRPr lang="en-US"/>
        </a:p>
      </dgm:t>
    </dgm:pt>
    <dgm:pt modelId="{EA9EC71C-0280-43E0-B8E2-65078259C498}">
      <dgm:prSet phldrT="[Text]"/>
      <dgm:spPr/>
      <dgm:t>
        <a:bodyPr/>
        <a:lstStyle/>
        <a:p>
          <a:r>
            <a:rPr lang="en-US" b="1" i="0" dirty="0" smtClean="0"/>
            <a:t>Extra large</a:t>
          </a:r>
          <a:r>
            <a:rPr lang="id-ID" b="1" i="0" dirty="0" smtClean="0"/>
            <a:t> </a:t>
          </a:r>
          <a:r>
            <a:rPr lang="en-US" b="0" i="0" dirty="0" smtClean="0"/>
            <a:t>≥1200px</a:t>
          </a:r>
          <a:endParaRPr lang="en-US" dirty="0"/>
        </a:p>
      </dgm:t>
    </dgm:pt>
    <dgm:pt modelId="{32FD4510-4F52-4184-95CF-330B8652F861}" type="parTrans" cxnId="{9FA8052D-5B54-4CC6-9766-6E923BD282FE}">
      <dgm:prSet/>
      <dgm:spPr/>
      <dgm:t>
        <a:bodyPr/>
        <a:lstStyle/>
        <a:p>
          <a:endParaRPr lang="en-US"/>
        </a:p>
      </dgm:t>
    </dgm:pt>
    <dgm:pt modelId="{08527B61-1A98-4F48-849C-CC723EFE67B9}" type="sibTrans" cxnId="{9FA8052D-5B54-4CC6-9766-6E923BD282FE}">
      <dgm:prSet/>
      <dgm:spPr/>
      <dgm:t>
        <a:bodyPr/>
        <a:lstStyle/>
        <a:p>
          <a:endParaRPr lang="en-US"/>
        </a:p>
      </dgm:t>
    </dgm:pt>
    <dgm:pt modelId="{28A89AF1-82D5-4CD6-AC28-A52118845CAB}">
      <dgm:prSet phldrT="[Text]"/>
      <dgm:spPr/>
      <dgm:t>
        <a:bodyPr/>
        <a:lstStyle/>
        <a:p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mengatur</a:t>
          </a:r>
          <a:r>
            <a:rPr lang="en-US" dirty="0" smtClean="0"/>
            <a:t> grid </a:t>
          </a:r>
          <a:r>
            <a:rPr lang="en-US" dirty="0" err="1" smtClean="0"/>
            <a:t>pada</a:t>
          </a:r>
          <a:r>
            <a:rPr lang="en-US" dirty="0" smtClean="0"/>
            <a:t> monitor yang </a:t>
          </a:r>
          <a:r>
            <a:rPr lang="en-US" dirty="0" err="1" smtClean="0"/>
            <a:t>berukuran</a:t>
          </a:r>
          <a:r>
            <a:rPr lang="en-US" dirty="0" smtClean="0"/>
            <a:t> </a:t>
          </a:r>
          <a:r>
            <a:rPr lang="id-ID" dirty="0" smtClean="0"/>
            <a:t>sangat besar</a:t>
          </a:r>
          <a:endParaRPr lang="en-US" dirty="0"/>
        </a:p>
      </dgm:t>
    </dgm:pt>
    <dgm:pt modelId="{7514DB16-0319-4A46-85E9-563392C79B59}" type="parTrans" cxnId="{0367FCBD-7F0C-4705-85D5-74AE20DE30E1}">
      <dgm:prSet/>
      <dgm:spPr/>
      <dgm:t>
        <a:bodyPr/>
        <a:lstStyle/>
        <a:p>
          <a:endParaRPr lang="en-US"/>
        </a:p>
      </dgm:t>
    </dgm:pt>
    <dgm:pt modelId="{82491B61-A552-4BA0-922C-9392CCAB31A0}" type="sibTrans" cxnId="{0367FCBD-7F0C-4705-85D5-74AE20DE30E1}">
      <dgm:prSet/>
      <dgm:spPr/>
      <dgm:t>
        <a:bodyPr/>
        <a:lstStyle/>
        <a:p>
          <a:endParaRPr lang="en-US"/>
        </a:p>
      </dgm:t>
    </dgm:pt>
    <dgm:pt modelId="{5D3824BA-E5C0-4D08-9EF0-56E8E3E417EF}">
      <dgm:prSet/>
      <dgm:spPr/>
      <dgm:t>
        <a:bodyPr/>
        <a:lstStyle/>
        <a:p>
          <a:r>
            <a:rPr lang="id-ID" dirty="0" smtClean="0"/>
            <a:t>&lt;div class=“</a:t>
          </a:r>
          <a:r>
            <a:rPr lang="en-US" dirty="0" smtClean="0"/>
            <a:t>col-</a:t>
          </a:r>
          <a:r>
            <a:rPr lang="id-ID" dirty="0" smtClean="0"/>
            <a:t>lg-”&gt;&lt;/div&gt;</a:t>
          </a:r>
          <a:endParaRPr lang="en-US" dirty="0"/>
        </a:p>
      </dgm:t>
    </dgm:pt>
    <dgm:pt modelId="{D268BF67-CFAF-4EF7-A545-FD98CD5E1E03}" type="parTrans" cxnId="{550C53EB-9D73-4D62-B296-ED2F55AC42A9}">
      <dgm:prSet/>
      <dgm:spPr/>
      <dgm:t>
        <a:bodyPr/>
        <a:lstStyle/>
        <a:p>
          <a:endParaRPr lang="en-US"/>
        </a:p>
      </dgm:t>
    </dgm:pt>
    <dgm:pt modelId="{5EA2DEE8-9D09-4E1F-A749-8FA5FC12745C}" type="sibTrans" cxnId="{550C53EB-9D73-4D62-B296-ED2F55AC42A9}">
      <dgm:prSet/>
      <dgm:spPr/>
      <dgm:t>
        <a:bodyPr/>
        <a:lstStyle/>
        <a:p>
          <a:endParaRPr lang="en-US"/>
        </a:p>
      </dgm:t>
    </dgm:pt>
    <dgm:pt modelId="{32F8B29E-6CF6-4655-86CC-2670D7D15C70}">
      <dgm:prSet phldrT="[Text]"/>
      <dgm:spPr/>
      <dgm:t>
        <a:bodyPr/>
        <a:lstStyle/>
        <a:p>
          <a:r>
            <a:rPr lang="id-ID" dirty="0" smtClean="0"/>
            <a:t>&lt;div class=“col-lg-”&gt;&lt;/div&gt;</a:t>
          </a:r>
          <a:endParaRPr lang="en-US" dirty="0"/>
        </a:p>
      </dgm:t>
    </dgm:pt>
    <dgm:pt modelId="{C9E13747-AF4B-4DEE-BE60-64D321A05D4E}" type="parTrans" cxnId="{29EBC0F1-A2A0-419D-AAC5-43B5659E3378}">
      <dgm:prSet/>
      <dgm:spPr/>
      <dgm:t>
        <a:bodyPr/>
        <a:lstStyle/>
        <a:p>
          <a:endParaRPr lang="en-US"/>
        </a:p>
      </dgm:t>
    </dgm:pt>
    <dgm:pt modelId="{231509A9-3525-4307-8C36-18D35BC734C5}" type="sibTrans" cxnId="{29EBC0F1-A2A0-419D-AAC5-43B5659E3378}">
      <dgm:prSet/>
      <dgm:spPr/>
      <dgm:t>
        <a:bodyPr/>
        <a:lstStyle/>
        <a:p>
          <a:endParaRPr lang="en-US"/>
        </a:p>
      </dgm:t>
    </dgm:pt>
    <dgm:pt modelId="{F62FE508-2AFE-4E0D-8371-77406E576E1F}" type="pres">
      <dgm:prSet presAssocID="{6A056D88-FB20-4B94-B0ED-E0F546BF62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B251F6-66E5-4C27-82E5-00D8938F649C}" type="pres">
      <dgm:prSet presAssocID="{3299AB2D-8419-4991-9350-D3C244299C8A}" presName="parentText" presStyleLbl="node1" presStyleIdx="0" presStyleCnt="2" custScaleY="31623" custLinFactNeighborX="-886" custLinFactNeighborY="-93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4ED41-4DD2-4793-9FC5-7DEB203344DF}" type="pres">
      <dgm:prSet presAssocID="{3299AB2D-8419-4991-9350-D3C244299C8A}" presName="childText" presStyleLbl="revTx" presStyleIdx="0" presStyleCnt="2" custScaleY="24328" custLinFactNeighborY="-13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DA8D5-5B4D-4C28-B737-1B3B256C95B9}" type="pres">
      <dgm:prSet presAssocID="{EA9EC71C-0280-43E0-B8E2-65078259C498}" presName="parentText" presStyleLbl="node1" presStyleIdx="1" presStyleCnt="2" custScaleY="31504" custLinFactNeighborY="-189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1A624-837A-456A-904C-3F6D2BB72559}" type="pres">
      <dgm:prSet presAssocID="{EA9EC71C-0280-43E0-B8E2-65078259C498}" presName="childText" presStyleLbl="revTx" presStyleIdx="1" presStyleCnt="2" custScaleY="22516" custLinFactNeighborY="-2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91BA23-CDAF-4FDD-9815-1F438D27121D}" type="presOf" srcId="{32F8B29E-6CF6-4655-86CC-2670D7D15C70}" destId="{CC41A624-837A-456A-904C-3F6D2BB72559}" srcOrd="0" destOrd="1" presId="urn:microsoft.com/office/officeart/2005/8/layout/vList2"/>
    <dgm:cxn modelId="{29EBC0F1-A2A0-419D-AAC5-43B5659E3378}" srcId="{EA9EC71C-0280-43E0-B8E2-65078259C498}" destId="{32F8B29E-6CF6-4655-86CC-2670D7D15C70}" srcOrd="1" destOrd="0" parTransId="{C9E13747-AF4B-4DEE-BE60-64D321A05D4E}" sibTransId="{231509A9-3525-4307-8C36-18D35BC734C5}"/>
    <dgm:cxn modelId="{9FA8052D-5B54-4CC6-9766-6E923BD282FE}" srcId="{6A056D88-FB20-4B94-B0ED-E0F546BF621E}" destId="{EA9EC71C-0280-43E0-B8E2-65078259C498}" srcOrd="1" destOrd="0" parTransId="{32FD4510-4F52-4184-95CF-330B8652F861}" sibTransId="{08527B61-1A98-4F48-849C-CC723EFE67B9}"/>
    <dgm:cxn modelId="{84DE392E-E34E-4DC5-816E-150ACD3E80C4}" type="presOf" srcId="{3299AB2D-8419-4991-9350-D3C244299C8A}" destId="{E8B251F6-66E5-4C27-82E5-00D8938F649C}" srcOrd="0" destOrd="0" presId="urn:microsoft.com/office/officeart/2005/8/layout/vList2"/>
    <dgm:cxn modelId="{F9D411C3-5F64-451D-A044-899777869BB2}" type="presOf" srcId="{583BBEBF-CE58-4E8B-87FD-715F4F00BF3C}" destId="{9264ED41-4DD2-4793-9FC5-7DEB203344DF}" srcOrd="0" destOrd="0" presId="urn:microsoft.com/office/officeart/2005/8/layout/vList2"/>
    <dgm:cxn modelId="{BFCBF80E-B0CE-432A-974F-369072326442}" type="presOf" srcId="{EA9EC71C-0280-43E0-B8E2-65078259C498}" destId="{612DA8D5-5B4D-4C28-B737-1B3B256C95B9}" srcOrd="0" destOrd="0" presId="urn:microsoft.com/office/officeart/2005/8/layout/vList2"/>
    <dgm:cxn modelId="{03242808-C65D-48C4-8839-8B0B571FC4E1}" srcId="{3299AB2D-8419-4991-9350-D3C244299C8A}" destId="{583BBEBF-CE58-4E8B-87FD-715F4F00BF3C}" srcOrd="0" destOrd="0" parTransId="{B5E823A0-12AB-42D3-B25D-90CEE3566CFA}" sibTransId="{BFCCBEF0-CEE4-4538-AEFB-1B1BA6547C67}"/>
    <dgm:cxn modelId="{D8B0322B-9D3C-4968-8705-4C67E3C972DF}" type="presOf" srcId="{5D3824BA-E5C0-4D08-9EF0-56E8E3E417EF}" destId="{9264ED41-4DD2-4793-9FC5-7DEB203344DF}" srcOrd="0" destOrd="1" presId="urn:microsoft.com/office/officeart/2005/8/layout/vList2"/>
    <dgm:cxn modelId="{4CFD4521-6761-483B-9CDB-8AF7BDD42951}" type="presOf" srcId="{6A056D88-FB20-4B94-B0ED-E0F546BF621E}" destId="{F62FE508-2AFE-4E0D-8371-77406E576E1F}" srcOrd="0" destOrd="0" presId="urn:microsoft.com/office/officeart/2005/8/layout/vList2"/>
    <dgm:cxn modelId="{550C53EB-9D73-4D62-B296-ED2F55AC42A9}" srcId="{3299AB2D-8419-4991-9350-D3C244299C8A}" destId="{5D3824BA-E5C0-4D08-9EF0-56E8E3E417EF}" srcOrd="1" destOrd="0" parTransId="{D268BF67-CFAF-4EF7-A545-FD98CD5E1E03}" sibTransId="{5EA2DEE8-9D09-4E1F-A749-8FA5FC12745C}"/>
    <dgm:cxn modelId="{0367FCBD-7F0C-4705-85D5-74AE20DE30E1}" srcId="{EA9EC71C-0280-43E0-B8E2-65078259C498}" destId="{28A89AF1-82D5-4CD6-AC28-A52118845CAB}" srcOrd="0" destOrd="0" parTransId="{7514DB16-0319-4A46-85E9-563392C79B59}" sibTransId="{82491B61-A552-4BA0-922C-9392CCAB31A0}"/>
    <dgm:cxn modelId="{7CFEBFB9-1D4D-47CC-AEA2-D768B7401620}" srcId="{6A056D88-FB20-4B94-B0ED-E0F546BF621E}" destId="{3299AB2D-8419-4991-9350-D3C244299C8A}" srcOrd="0" destOrd="0" parTransId="{9D17EF72-4337-4CA2-BAE1-F4F929CEFC95}" sibTransId="{57A93DDA-CE6B-4EFF-A614-D350068387D6}"/>
    <dgm:cxn modelId="{FB29E849-D7C8-46FB-8EAA-5878FD08A990}" type="presOf" srcId="{28A89AF1-82D5-4CD6-AC28-A52118845CAB}" destId="{CC41A624-837A-456A-904C-3F6D2BB72559}" srcOrd="0" destOrd="0" presId="urn:microsoft.com/office/officeart/2005/8/layout/vList2"/>
    <dgm:cxn modelId="{7FBF0C13-8E7D-4C32-AF97-292DEBF4E4CA}" type="presParOf" srcId="{F62FE508-2AFE-4E0D-8371-77406E576E1F}" destId="{E8B251F6-66E5-4C27-82E5-00D8938F649C}" srcOrd="0" destOrd="0" presId="urn:microsoft.com/office/officeart/2005/8/layout/vList2"/>
    <dgm:cxn modelId="{326656EE-20C6-4768-8FD4-FBA6B14A385B}" type="presParOf" srcId="{F62FE508-2AFE-4E0D-8371-77406E576E1F}" destId="{9264ED41-4DD2-4793-9FC5-7DEB203344DF}" srcOrd="1" destOrd="0" presId="urn:microsoft.com/office/officeart/2005/8/layout/vList2"/>
    <dgm:cxn modelId="{BC9121F9-B6F2-4074-AF39-102229EF38B4}" type="presParOf" srcId="{F62FE508-2AFE-4E0D-8371-77406E576E1F}" destId="{612DA8D5-5B4D-4C28-B737-1B3B256C95B9}" srcOrd="2" destOrd="0" presId="urn:microsoft.com/office/officeart/2005/8/layout/vList2"/>
    <dgm:cxn modelId="{8EB485EB-A07B-492D-8F20-47E0FC3CD90F}" type="presParOf" srcId="{F62FE508-2AFE-4E0D-8371-77406E576E1F}" destId="{CC41A624-837A-456A-904C-3F6D2BB725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06D1E-85AA-45E1-B13E-9738C79BEDB2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ED88B-B35E-44B6-8129-80A56B196D2A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err="1" smtClean="0"/>
            <a:t>npm</a:t>
          </a:r>
          <a:r>
            <a:rPr lang="en-US" sz="3200" b="0" i="0" kern="1200" dirty="0" smtClean="0"/>
            <a:t> install --save bootstrap</a:t>
          </a:r>
          <a:endParaRPr lang="en-US" sz="3200" kern="1200" dirty="0"/>
        </a:p>
      </dsp:txBody>
      <dsp:txXfrm>
        <a:off x="610504" y="416587"/>
        <a:ext cx="7440913" cy="833607"/>
      </dsp:txXfrm>
    </dsp:sp>
    <dsp:sp modelId="{B5B84EE1-2361-442A-9057-1186F6D85497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BCDD9-8D1D-44A3-9919-5FC909009D80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npm</a:t>
          </a:r>
          <a:r>
            <a:rPr lang="en-US" sz="3200" kern="1200" dirty="0" smtClean="0"/>
            <a:t> install bootstrap </a:t>
          </a:r>
          <a:r>
            <a:rPr lang="en-US" sz="3200" kern="1200" dirty="0" err="1" smtClean="0"/>
            <a:t>jquery</a:t>
          </a:r>
          <a:r>
            <a:rPr lang="en-US" sz="3200" kern="1200" dirty="0" smtClean="0"/>
            <a:t> --save</a:t>
          </a:r>
          <a:endParaRPr lang="en-US" sz="3200" kern="1200" dirty="0"/>
        </a:p>
      </dsp:txBody>
      <dsp:txXfrm>
        <a:off x="1088431" y="1667215"/>
        <a:ext cx="6962986" cy="833607"/>
      </dsp:txXfrm>
    </dsp:sp>
    <dsp:sp modelId="{1DEFDE4B-5355-4103-A813-8AAB67FD5114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95122-622D-4A8B-BE7B-4FB0F8D4CF5A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npm</a:t>
          </a:r>
          <a:r>
            <a:rPr lang="en-US" sz="3800" kern="1200" dirty="0" smtClean="0"/>
            <a:t> install popper.js --save</a:t>
          </a:r>
          <a:endParaRPr lang="en-US" sz="3800" kern="1200" dirty="0"/>
        </a:p>
      </dsp:txBody>
      <dsp:txXfrm>
        <a:off x="1088431" y="2917843"/>
        <a:ext cx="6962986" cy="833607"/>
      </dsp:txXfrm>
    </dsp:sp>
    <dsp:sp modelId="{0157456E-EE55-4890-93D5-D6D023D70EAC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D6AD-4745-4FF5-B2DB-EB1534F31195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npm install react-owl-carousel2</a:t>
          </a:r>
          <a:endParaRPr lang="en-US" sz="3800" kern="1200" dirty="0"/>
        </a:p>
      </dsp:txBody>
      <dsp:txXfrm>
        <a:off x="610504" y="4168472"/>
        <a:ext cx="7440913" cy="833607"/>
      </dsp:txXfrm>
    </dsp:sp>
    <dsp:sp modelId="{11C4CA06-6E3F-466F-8639-B57200F7C8AC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51F6-66E5-4C27-82E5-00D8938F649C}">
      <dsp:nvSpPr>
        <dsp:cNvPr id="0" name=""/>
        <dsp:cNvSpPr/>
      </dsp:nvSpPr>
      <dsp:spPr>
        <a:xfrm>
          <a:off x="0" y="191026"/>
          <a:ext cx="8128000" cy="781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Extra small</a:t>
          </a:r>
          <a:r>
            <a:rPr lang="id-ID" sz="2000" b="1" i="0" kern="1200" dirty="0" smtClean="0"/>
            <a:t> </a:t>
          </a:r>
          <a:r>
            <a:rPr lang="en-US" sz="2000" b="0" i="0" kern="1200" dirty="0" smtClean="0"/>
            <a:t>&lt;576px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endParaRPr lang="en-US" sz="2000" kern="1200" dirty="0"/>
        </a:p>
      </dsp:txBody>
      <dsp:txXfrm>
        <a:off x="38146" y="229172"/>
        <a:ext cx="8051708" cy="705124"/>
      </dsp:txXfrm>
    </dsp:sp>
    <dsp:sp modelId="{9264ED41-4DD2-4793-9FC5-7DEB203344DF}">
      <dsp:nvSpPr>
        <dsp:cNvPr id="0" name=""/>
        <dsp:cNvSpPr/>
      </dsp:nvSpPr>
      <dsp:spPr>
        <a:xfrm>
          <a:off x="0" y="1039431"/>
          <a:ext cx="8128000" cy="109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digunakan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mengatur</a:t>
          </a:r>
          <a:r>
            <a:rPr lang="en-US" sz="1600" kern="1200" dirty="0" smtClean="0"/>
            <a:t> grid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ukuran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handphone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600" kern="1200" dirty="0" smtClean="0"/>
            <a:t>&lt;div class=“</a:t>
          </a:r>
          <a:r>
            <a:rPr lang="en-US" sz="1600" kern="1200" dirty="0" smtClean="0"/>
            <a:t>col-</a:t>
          </a:r>
          <a:r>
            <a:rPr lang="id-ID" sz="1600" kern="1200" dirty="0" smtClean="0"/>
            <a:t>xs”&gt;&lt;/div&gt;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600" kern="1200" dirty="0" smtClean="0"/>
            <a:t>&lt;div class=“</a:t>
          </a:r>
          <a:r>
            <a:rPr lang="en-US" sz="1600" kern="1200" dirty="0" smtClean="0"/>
            <a:t>col-</a:t>
          </a:r>
          <a:r>
            <a:rPr lang="id-ID" sz="1600" kern="1200" dirty="0" smtClean="0"/>
            <a:t>”&gt;&lt;/div&gt;</a:t>
          </a:r>
        </a:p>
      </dsp:txBody>
      <dsp:txXfrm>
        <a:off x="0" y="1039431"/>
        <a:ext cx="8128000" cy="1095810"/>
      </dsp:txXfrm>
    </dsp:sp>
    <dsp:sp modelId="{612DA8D5-5B4D-4C28-B737-1B3B256C95B9}">
      <dsp:nvSpPr>
        <dsp:cNvPr id="0" name=""/>
        <dsp:cNvSpPr/>
      </dsp:nvSpPr>
      <dsp:spPr>
        <a:xfrm>
          <a:off x="0" y="1768495"/>
          <a:ext cx="8128000" cy="778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Small</a:t>
          </a:r>
          <a:r>
            <a:rPr lang="id-ID" sz="2000" b="1" i="0" kern="1200" dirty="0" smtClean="0"/>
            <a:t> </a:t>
          </a:r>
          <a:r>
            <a:rPr lang="en-US" sz="2000" b="0" i="0" kern="1200" dirty="0" smtClean="0"/>
            <a:t>≥576px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endParaRPr lang="en-US" sz="2000" kern="1200" dirty="0"/>
        </a:p>
      </dsp:txBody>
      <dsp:txXfrm>
        <a:off x="38002" y="1806497"/>
        <a:ext cx="8051996" cy="702472"/>
      </dsp:txXfrm>
    </dsp:sp>
    <dsp:sp modelId="{CC41A624-837A-456A-904C-3F6D2BB72559}">
      <dsp:nvSpPr>
        <dsp:cNvPr id="0" name=""/>
        <dsp:cNvSpPr/>
      </dsp:nvSpPr>
      <dsp:spPr>
        <a:xfrm>
          <a:off x="0" y="2711316"/>
          <a:ext cx="8128000" cy="82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digunakan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mengatur</a:t>
          </a:r>
          <a:r>
            <a:rPr lang="en-US" sz="1600" kern="1200" dirty="0" smtClean="0"/>
            <a:t> grid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monitor yang </a:t>
          </a:r>
          <a:r>
            <a:rPr lang="en-US" sz="1600" kern="1200" dirty="0" err="1" smtClean="0"/>
            <a:t>berukuran</a:t>
          </a:r>
          <a:r>
            <a:rPr lang="en-US" sz="1600" kern="1200" dirty="0" smtClean="0"/>
            <a:t> tablet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600" kern="1200" dirty="0" smtClean="0"/>
            <a:t>&lt;div class=“</a:t>
          </a:r>
          <a:r>
            <a:rPr lang="en-US" sz="1600" b="0" i="0" kern="1200" dirty="0" smtClean="0"/>
            <a:t>col-</a:t>
          </a:r>
          <a:r>
            <a:rPr lang="en-US" sz="1600" b="0" i="0" kern="1200" dirty="0" err="1" smtClean="0"/>
            <a:t>sm</a:t>
          </a:r>
          <a:r>
            <a:rPr lang="en-US" sz="1600" b="0" i="0" kern="1200" dirty="0" smtClean="0"/>
            <a:t>-</a:t>
          </a:r>
          <a:r>
            <a:rPr lang="id-ID" sz="1600" b="0" i="0" kern="1200" dirty="0" smtClean="0"/>
            <a:t>”&gt;</a:t>
          </a:r>
          <a:endParaRPr lang="en-US" sz="1600" kern="1200" dirty="0"/>
        </a:p>
      </dsp:txBody>
      <dsp:txXfrm>
        <a:off x="0" y="2711316"/>
        <a:ext cx="8128000" cy="820302"/>
      </dsp:txXfrm>
    </dsp:sp>
    <dsp:sp modelId="{4046DB93-4218-4E71-B6F5-25263CF89254}">
      <dsp:nvSpPr>
        <dsp:cNvPr id="0" name=""/>
        <dsp:cNvSpPr/>
      </dsp:nvSpPr>
      <dsp:spPr>
        <a:xfrm>
          <a:off x="0" y="3318492"/>
          <a:ext cx="8128000" cy="778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Medium</a:t>
          </a:r>
          <a:r>
            <a:rPr lang="id-ID" sz="2000" b="1" i="0" kern="1200" dirty="0" smtClean="0"/>
            <a:t> </a:t>
          </a:r>
          <a:r>
            <a:rPr lang="en-US" sz="2000" b="0" i="0" kern="1200" dirty="0" smtClean="0"/>
            <a:t>≥768px</a:t>
          </a:r>
          <a:endParaRPr lang="en-US" sz="2000" kern="1200" dirty="0"/>
        </a:p>
      </dsp:txBody>
      <dsp:txXfrm>
        <a:off x="38002" y="3356494"/>
        <a:ext cx="8051996" cy="702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51F6-66E5-4C27-82E5-00D8938F649C}">
      <dsp:nvSpPr>
        <dsp:cNvPr id="0" name=""/>
        <dsp:cNvSpPr/>
      </dsp:nvSpPr>
      <dsp:spPr>
        <a:xfrm>
          <a:off x="0" y="497521"/>
          <a:ext cx="8128000" cy="781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Large</a:t>
          </a:r>
          <a:r>
            <a:rPr lang="id-ID" sz="2000" b="1" kern="1200" dirty="0" smtClean="0"/>
            <a:t>  </a:t>
          </a:r>
          <a:r>
            <a:rPr lang="en-US" sz="2000" kern="1200" dirty="0" smtClean="0"/>
            <a:t>≥992px</a:t>
          </a:r>
          <a:br>
            <a:rPr lang="en-US" sz="2000" kern="1200" dirty="0" smtClean="0"/>
          </a:br>
          <a:endParaRPr lang="en-US" sz="2000" kern="1200" dirty="0"/>
        </a:p>
      </dsp:txBody>
      <dsp:txXfrm>
        <a:off x="38146" y="535667"/>
        <a:ext cx="8051708" cy="705124"/>
      </dsp:txXfrm>
    </dsp:sp>
    <dsp:sp modelId="{9264ED41-4DD2-4793-9FC5-7DEB203344DF}">
      <dsp:nvSpPr>
        <dsp:cNvPr id="0" name=""/>
        <dsp:cNvSpPr/>
      </dsp:nvSpPr>
      <dsp:spPr>
        <a:xfrm>
          <a:off x="0" y="1362754"/>
          <a:ext cx="8128000" cy="106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digunakan untuk mengatur grid pada monitor komputer yang berukuran besar.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&lt;div class=“</a:t>
          </a:r>
          <a:r>
            <a:rPr lang="en-US" sz="2100" kern="1200" dirty="0" smtClean="0"/>
            <a:t>col-</a:t>
          </a:r>
          <a:r>
            <a:rPr lang="id-ID" sz="2100" kern="1200" dirty="0" smtClean="0"/>
            <a:t>lg-”&gt;&lt;/div&gt;</a:t>
          </a:r>
          <a:endParaRPr lang="en-US" sz="2100" kern="1200" dirty="0"/>
        </a:p>
      </dsp:txBody>
      <dsp:txXfrm>
        <a:off x="0" y="1362754"/>
        <a:ext cx="8128000" cy="1063581"/>
      </dsp:txXfrm>
    </dsp:sp>
    <dsp:sp modelId="{612DA8D5-5B4D-4C28-B737-1B3B256C95B9}">
      <dsp:nvSpPr>
        <dsp:cNvPr id="0" name=""/>
        <dsp:cNvSpPr/>
      </dsp:nvSpPr>
      <dsp:spPr>
        <a:xfrm>
          <a:off x="0" y="1921424"/>
          <a:ext cx="8128000" cy="778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kern="1200" dirty="0" smtClean="0"/>
            <a:t>Extra large</a:t>
          </a:r>
          <a:r>
            <a:rPr lang="id-ID" sz="2700" b="1" i="0" kern="1200" dirty="0" smtClean="0"/>
            <a:t> </a:t>
          </a:r>
          <a:r>
            <a:rPr lang="en-US" sz="2700" b="0" i="0" kern="1200" dirty="0" smtClean="0"/>
            <a:t>≥1200px</a:t>
          </a:r>
          <a:endParaRPr lang="en-US" sz="2700" kern="1200" dirty="0"/>
        </a:p>
      </dsp:txBody>
      <dsp:txXfrm>
        <a:off x="38002" y="1959426"/>
        <a:ext cx="8051996" cy="702472"/>
      </dsp:txXfrm>
    </dsp:sp>
    <dsp:sp modelId="{CC41A624-837A-456A-904C-3F6D2BB72559}">
      <dsp:nvSpPr>
        <dsp:cNvPr id="0" name=""/>
        <dsp:cNvSpPr/>
      </dsp:nvSpPr>
      <dsp:spPr>
        <a:xfrm>
          <a:off x="0" y="3002409"/>
          <a:ext cx="8128000" cy="98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err="1" smtClean="0"/>
            <a:t>digunakan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untuk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mengatur</a:t>
          </a:r>
          <a:r>
            <a:rPr lang="en-US" sz="2100" kern="1200" dirty="0" smtClean="0"/>
            <a:t> grid </a:t>
          </a:r>
          <a:r>
            <a:rPr lang="en-US" sz="2100" kern="1200" dirty="0" err="1" smtClean="0"/>
            <a:t>pada</a:t>
          </a:r>
          <a:r>
            <a:rPr lang="en-US" sz="2100" kern="1200" dirty="0" smtClean="0"/>
            <a:t> monitor yang </a:t>
          </a:r>
          <a:r>
            <a:rPr lang="en-US" sz="2100" kern="1200" dirty="0" err="1" smtClean="0"/>
            <a:t>berukuran</a:t>
          </a:r>
          <a:r>
            <a:rPr lang="en-US" sz="2100" kern="1200" dirty="0" smtClean="0"/>
            <a:t> </a:t>
          </a:r>
          <a:r>
            <a:rPr lang="id-ID" sz="2100" kern="1200" dirty="0" smtClean="0"/>
            <a:t>sangat besar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&lt;div class=“col-lg-”&gt;&lt;/div&gt;</a:t>
          </a:r>
          <a:endParaRPr lang="en-US" sz="2100" kern="1200" dirty="0"/>
        </a:p>
      </dsp:txBody>
      <dsp:txXfrm>
        <a:off x="0" y="3002409"/>
        <a:ext cx="8128000" cy="984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84CFDAD-516F-4771-8582-16B5BF556C2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54D56C-AA44-4B06-B673-10AC39F989E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1DBB106-9ED2-45B7-9106-89820F2558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E258B7-19B4-4EF0-B400-250CED8B80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3" name="Picture 8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9"/>
            <p:cNvPicPr/>
            <p:nvPr/>
          </p:nvPicPr>
          <p:blipFill>
            <a:blip r:embed="rId3"/>
            <a:stretch/>
          </p:blipFill>
          <p:spPr>
            <a:xfrm>
              <a:off x="2798640" y="2583000"/>
              <a:ext cx="6594120" cy="1692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5" name="Group 2"/>
          <p:cNvGrpSpPr/>
          <p:nvPr/>
        </p:nvGrpSpPr>
        <p:grpSpPr>
          <a:xfrm>
            <a:off x="-8559" y="6021879"/>
            <a:ext cx="5524248" cy="685440"/>
            <a:chOff x="-76320" y="6019920"/>
            <a:chExt cx="4079520" cy="685440"/>
          </a:xfrm>
        </p:grpSpPr>
        <p:sp>
          <p:nvSpPr>
            <p:cNvPr id="86" name="CustomShape 3"/>
            <p:cNvSpPr/>
            <p:nvPr/>
          </p:nvSpPr>
          <p:spPr>
            <a:xfrm>
              <a:off x="-76320" y="6019920"/>
              <a:ext cx="407952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4"/>
            <p:cNvSpPr/>
            <p:nvPr/>
          </p:nvSpPr>
          <p:spPr>
            <a:xfrm>
              <a:off x="-26280" y="6095880"/>
              <a:ext cx="35535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6169694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implementasi bootstrap in react js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1" name="Group 1"/>
          <p:cNvGrpSpPr/>
          <p:nvPr/>
        </p:nvGrpSpPr>
        <p:grpSpPr>
          <a:xfrm>
            <a:off x="-8559" y="0"/>
            <a:ext cx="12191760" cy="6857640"/>
            <a:chOff x="0" y="0"/>
            <a:chExt cx="12191760" cy="6857640"/>
          </a:xfrm>
        </p:grpSpPr>
        <p:pic>
          <p:nvPicPr>
            <p:cNvPr id="12" name="Picture 8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9"/>
            <p:cNvPicPr/>
            <p:nvPr/>
          </p:nvPicPr>
          <p:blipFill>
            <a:blip r:embed="rId3"/>
            <a:stretch/>
          </p:blipFill>
          <p:spPr>
            <a:xfrm>
              <a:off x="2798640" y="2583000"/>
              <a:ext cx="6594120" cy="16920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23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5" name="Group 2"/>
          <p:cNvGrpSpPr/>
          <p:nvPr/>
        </p:nvGrpSpPr>
        <p:grpSpPr>
          <a:xfrm>
            <a:off x="0" y="335520"/>
            <a:ext cx="8472264" cy="685440"/>
            <a:chOff x="0" y="335520"/>
            <a:chExt cx="4572000" cy="685440"/>
          </a:xfrm>
        </p:grpSpPr>
        <p:sp>
          <p:nvSpPr>
            <p:cNvPr id="126" name="CustomShape 3"/>
            <p:cNvSpPr/>
            <p:nvPr/>
          </p:nvSpPr>
          <p:spPr>
            <a:xfrm>
              <a:off x="0" y="33552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55800" y="41184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 dirty="0" smtClean="0">
                  <a:solidFill>
                    <a:srgbClr val="FFFFFF"/>
                  </a:solidFill>
                  <a:latin typeface="Arial"/>
                </a:rPr>
                <a:t>Imp</a:t>
              </a: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lementasi Grid di Reactjs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8" y="1268760"/>
            <a:ext cx="8188786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2855640" y="3428820"/>
            <a:ext cx="1800200" cy="720260"/>
          </a:xfrm>
          <a:prstGeom prst="rightBrace">
            <a:avLst>
              <a:gd name="adj1" fmla="val 8333"/>
              <a:gd name="adj2" fmla="val 4813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99856" y="3212976"/>
            <a:ext cx="244827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Buat ke 4 folder seperti di samping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30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1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oup 2"/>
          <p:cNvGrpSpPr/>
          <p:nvPr/>
        </p:nvGrpSpPr>
        <p:grpSpPr>
          <a:xfrm>
            <a:off x="0" y="335520"/>
            <a:ext cx="10344472" cy="685440"/>
            <a:chOff x="0" y="335520"/>
            <a:chExt cx="4572000" cy="685440"/>
          </a:xfrm>
        </p:grpSpPr>
        <p:sp>
          <p:nvSpPr>
            <p:cNvPr id="133" name="CustomShape 3"/>
            <p:cNvSpPr/>
            <p:nvPr/>
          </p:nvSpPr>
          <p:spPr>
            <a:xfrm>
              <a:off x="0" y="33552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55800" y="41184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Open file index.js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9" y="1268760"/>
            <a:ext cx="926782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6672064" y="3356992"/>
            <a:ext cx="1728192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44272" y="3068960"/>
            <a:ext cx="33843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Silahkan open file index.js dan tambahkan import seperti gambar di samping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335880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Didalam folder component buat file Grid.jsx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8" y="1051662"/>
            <a:ext cx="11249025" cy="567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329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335880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Untuk file App.js pindahkan kedalam folder component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9" y="1038225"/>
            <a:ext cx="8480597" cy="51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7320136" y="3766852"/>
            <a:ext cx="1224136" cy="203202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44272" y="3766852"/>
            <a:ext cx="3240360" cy="236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ubah menjadi class Component,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888088" y="2276872"/>
            <a:ext cx="432048" cy="100811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08168" y="2276872"/>
            <a:ext cx="4176464" cy="115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id-ID" dirty="0" smtClean="0"/>
              <a:t>Import Grid dari file Grid.jsx</a:t>
            </a:r>
          </a:p>
          <a:p>
            <a:pPr marL="342900" indent="-342900" algn="ctr">
              <a:buAutoNum type="arabicPeriod"/>
            </a:pPr>
            <a:r>
              <a:rPr lang="id-ID" dirty="0" smtClean="0"/>
              <a:t>Import file jquery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1384" y="6237312"/>
            <a:ext cx="70567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npm 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  <a:latin typeface="Arial"/>
                </a:rPr>
                <a:t>Open kembali file App.js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" y="730064"/>
            <a:ext cx="12191040" cy="612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18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  <a:latin typeface="Arial"/>
                </a:rPr>
                <a:t>Didalam folder style buat file dengan nama styles.css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61559"/>
            <a:ext cx="10804800" cy="493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439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  <a:latin typeface="Arial"/>
                </a:rPr>
                <a:t>Output tambahkan npm star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" y="855687"/>
            <a:ext cx="10200456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123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-32016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 dirty="0" smtClean="0">
                  <a:solidFill>
                    <a:schemeClr val="bg1"/>
                  </a:solidFill>
                </a:rPr>
                <a:t>Install</a:t>
              </a:r>
              <a:r>
                <a:rPr lang="id-ID" sz="2800" spc="-1" dirty="0" smtClean="0">
                  <a:solidFill>
                    <a:schemeClr val="bg1"/>
                  </a:solidFill>
                </a:rPr>
                <a:t> React-router-dom</a:t>
              </a:r>
              <a:r>
                <a:rPr lang="en-US" sz="2800" spc="-1" dirty="0" smtClean="0">
                  <a:solidFill>
                    <a:schemeClr val="bg1"/>
                  </a:solidFill>
                </a:rPr>
                <a:t> </a:t>
              </a:r>
              <a:r>
                <a:rPr lang="id-ID" sz="2800" spc="-1" dirty="0" smtClean="0">
                  <a:solidFill>
                    <a:schemeClr val="bg1"/>
                  </a:solidFill>
                </a:rPr>
                <a:t> 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261280" y="1196752"/>
            <a:ext cx="10515240" cy="2376264"/>
          </a:xfrm>
        </p:spPr>
        <p:txBody>
          <a:bodyPr/>
          <a:lstStyle/>
          <a:p>
            <a:endParaRPr lang="en-US" b="1" dirty="0" smtClean="0"/>
          </a:p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npm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install react-router-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dom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08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2191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4228413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</a:rPr>
                <a:t>Buka kembali file App.js yang ada di dalam folder component</a:t>
              </a:r>
              <a:r>
                <a:rPr lang="en-US" sz="2800" spc="-1" dirty="0" smtClean="0">
                  <a:solidFill>
                    <a:schemeClr val="bg1"/>
                  </a:solidFill>
                </a:rPr>
                <a:t> </a:t>
              </a:r>
              <a:r>
                <a:rPr lang="id-ID" sz="2800" spc="-1" dirty="0" smtClean="0">
                  <a:solidFill>
                    <a:schemeClr val="bg1"/>
                  </a:solidFill>
                </a:rPr>
                <a:t> 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" y="733512"/>
            <a:ext cx="10144125" cy="595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59696" y="1340768"/>
            <a:ext cx="17845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03912" y="908720"/>
            <a:ext cx="4067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{ </a:t>
            </a:r>
            <a:r>
              <a:rPr lang="en-US" dirty="0" err="1"/>
              <a:t>BrowserRouter</a:t>
            </a:r>
            <a:r>
              <a:rPr lang="en-US" dirty="0"/>
              <a:t> as Router</a:t>
            </a:r>
            <a:r>
              <a:rPr lang="en-US" dirty="0" smtClean="0"/>
              <a:t>, </a:t>
            </a:r>
            <a:r>
              <a:rPr lang="en-US" dirty="0"/>
              <a:t>Link } from "react-router-</a:t>
            </a:r>
            <a:r>
              <a:rPr lang="en-US" dirty="0" err="1"/>
              <a:t>dom</a:t>
            </a:r>
            <a:r>
              <a:rPr lang="en-US" dirty="0"/>
              <a:t>";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127448" y="2204864"/>
            <a:ext cx="2952328" cy="4104456"/>
          </a:xfrm>
          <a:prstGeom prst="rightBrace">
            <a:avLst>
              <a:gd name="adj1" fmla="val 8333"/>
              <a:gd name="adj2" fmla="val 5074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8288" y="3711755"/>
            <a:ext cx="3240360" cy="137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Tambahkan </a:t>
            </a:r>
            <a:r>
              <a:rPr lang="en-US" dirty="0" smtClean="0"/>
              <a:t>&lt;</a:t>
            </a:r>
            <a:r>
              <a:rPr lang="en-US" dirty="0"/>
              <a:t>Router</a:t>
            </a:r>
            <a:r>
              <a:rPr lang="en-US" dirty="0" smtClean="0"/>
              <a:t>&gt;</a:t>
            </a:r>
            <a:r>
              <a:rPr lang="id-ID" dirty="0" smtClean="0"/>
              <a:t> dibawah return dan sebelum penutup return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>
            <a:off x="4079776" y="4287547"/>
            <a:ext cx="4608512" cy="1109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43472" y="2564904"/>
            <a:ext cx="3240360" cy="2520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83832" y="5085184"/>
            <a:ext cx="381642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Untuk tag &lt;a href=“”&gt;</a:t>
            </a:r>
          </a:p>
          <a:p>
            <a:pPr algn="ctr"/>
            <a:r>
              <a:rPr lang="id-ID" dirty="0" smtClean="0"/>
              <a:t>Ganti menjadi &lt;Link to=“”&gt;&lt;/Link&gt;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64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-32016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 dirty="0" smtClean="0">
                  <a:solidFill>
                    <a:schemeClr val="bg1"/>
                  </a:solidFill>
                </a:rPr>
                <a:t>Install</a:t>
              </a:r>
              <a:r>
                <a:rPr lang="id-ID" sz="2800" spc="-1" dirty="0" smtClean="0">
                  <a:solidFill>
                    <a:schemeClr val="bg1"/>
                  </a:solidFill>
                </a:rPr>
                <a:t> React-router-dom</a:t>
              </a:r>
              <a:r>
                <a:rPr lang="en-US" sz="2800" spc="-1" dirty="0" smtClean="0">
                  <a:solidFill>
                    <a:schemeClr val="bg1"/>
                  </a:solidFill>
                </a:rPr>
                <a:t> </a:t>
              </a:r>
              <a:r>
                <a:rPr lang="id-ID" sz="2800" spc="-1" dirty="0" smtClean="0">
                  <a:solidFill>
                    <a:schemeClr val="bg1"/>
                  </a:solidFill>
                </a:rPr>
                <a:t> 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9879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85" name="Group 2"/>
          <p:cNvGrpSpPr/>
          <p:nvPr/>
        </p:nvGrpSpPr>
        <p:grpSpPr>
          <a:xfrm>
            <a:off x="-8560" y="6021879"/>
            <a:ext cx="11145119" cy="685440"/>
            <a:chOff x="-76320" y="6019920"/>
            <a:chExt cx="4079520" cy="685440"/>
          </a:xfrm>
        </p:grpSpPr>
        <p:sp>
          <p:nvSpPr>
            <p:cNvPr id="86" name="CustomShape 3"/>
            <p:cNvSpPr/>
            <p:nvPr/>
          </p:nvSpPr>
          <p:spPr>
            <a:xfrm>
              <a:off x="-76320" y="6019920"/>
              <a:ext cx="407952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4"/>
            <p:cNvSpPr/>
            <p:nvPr/>
          </p:nvSpPr>
          <p:spPr>
            <a:xfrm>
              <a:off x="-26280" y="6095880"/>
              <a:ext cx="35535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6169694"/>
            <a:ext cx="1084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solidFill>
                  <a:schemeClr val="bg1"/>
                </a:solidFill>
              </a:rPr>
              <a:t>Note : untuk bahan bahan silahkan </a:t>
            </a:r>
            <a:r>
              <a:rPr lang="id-ID" sz="2400" smtClean="0">
                <a:solidFill>
                  <a:schemeClr val="bg1"/>
                </a:solidFill>
              </a:rPr>
              <a:t>ablil dari indihom.co.id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95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-32016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</a:rPr>
                <a:t>Buat folder dengan nama Home</a:t>
              </a:r>
              <a:r>
                <a:rPr lang="en-US" sz="2800" spc="-1" dirty="0" smtClean="0">
                  <a:solidFill>
                    <a:schemeClr val="bg1"/>
                  </a:solidFill>
                </a:rPr>
                <a:t> </a:t>
              </a:r>
              <a:r>
                <a:rPr lang="id-ID" sz="2800" spc="-1" dirty="0" smtClean="0">
                  <a:solidFill>
                    <a:schemeClr val="bg1"/>
                  </a:solidFill>
                </a:rPr>
                <a:t> 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2" y="962023"/>
            <a:ext cx="11172825" cy="541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4152" y="637904"/>
            <a:ext cx="4464496" cy="214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Didalam folder componen buat folder dengan nama Home dan buat file Home.jsx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376" y="2276872"/>
            <a:ext cx="2160240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9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-32016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</a:rPr>
                <a:t>Masih di dalam folder Home.jsx</a:t>
              </a:r>
              <a:r>
                <a:rPr lang="en-US" sz="2800" spc="-1" dirty="0" smtClean="0">
                  <a:solidFill>
                    <a:schemeClr val="bg1"/>
                  </a:solidFill>
                </a:rPr>
                <a:t> </a:t>
              </a:r>
              <a:r>
                <a:rPr lang="id-ID" sz="2800" spc="-1" dirty="0" smtClean="0">
                  <a:solidFill>
                    <a:schemeClr val="bg1"/>
                  </a:solidFill>
                </a:rPr>
                <a:t> 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8" y="1124744"/>
            <a:ext cx="9382125" cy="54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769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-32016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</a:rPr>
                <a:t>Kemudian buat folder style di dalam folder src</a:t>
              </a:r>
              <a:r>
                <a:rPr lang="en-US" sz="2800" spc="-1" dirty="0" smtClean="0">
                  <a:solidFill>
                    <a:schemeClr val="bg1"/>
                  </a:solidFill>
                </a:rPr>
                <a:t> </a:t>
              </a:r>
              <a:r>
                <a:rPr lang="id-ID" sz="2800" spc="-1" dirty="0" smtClean="0">
                  <a:solidFill>
                    <a:schemeClr val="bg1"/>
                  </a:solidFill>
                </a:rPr>
                <a:t> 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7" y="971667"/>
            <a:ext cx="10750793" cy="588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64152" y="1340768"/>
            <a:ext cx="3285112" cy="412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Tambahkan sintak seperti berikut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400" y="1772816"/>
            <a:ext cx="1368152" cy="144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17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-32016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44624"/>
            <a:ext cx="1088064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0" strike="noStrike" spc="-1" dirty="0" smtClean="0">
                  <a:solidFill>
                    <a:schemeClr val="bg1"/>
                  </a:solidFill>
                  <a:latin typeface="Arial"/>
                </a:rPr>
                <a:t>Kmudian jalankan npm start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961455"/>
            <a:ext cx="720080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120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4460400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63352" y="1340768"/>
            <a:ext cx="11089232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sebuah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library framework CSS yang di </a:t>
            </a:r>
            <a:r>
              <a:rPr lang="en-US" sz="3200" dirty="0" err="1">
                <a:solidFill>
                  <a:schemeClr val="tx1"/>
                </a:solidFill>
              </a:rPr>
              <a:t>buat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khusus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untuk</a:t>
            </a:r>
            <a:r>
              <a:rPr lang="id-ID" sz="3200" dirty="0" smtClean="0">
                <a:solidFill>
                  <a:schemeClr val="tx1"/>
                </a:solidFill>
              </a:rPr>
              <a:t> membuat tampilan suatu webiste agar lebih cepat </a:t>
            </a:r>
            <a:r>
              <a:rPr lang="id-ID" sz="3200" dirty="0">
                <a:solidFill>
                  <a:schemeClr val="tx1"/>
                </a:solidFill>
              </a:rPr>
              <a:t>dan </a:t>
            </a:r>
            <a:r>
              <a:rPr lang="id-ID" sz="3200" dirty="0" smtClean="0">
                <a:solidFill>
                  <a:schemeClr val="tx1"/>
                </a:solidFill>
              </a:rPr>
              <a:t>responsive(</a:t>
            </a:r>
            <a:r>
              <a:rPr lang="en-US" sz="3200" b="1" dirty="0">
                <a:solidFill>
                  <a:schemeClr val="tx1"/>
                </a:solidFill>
              </a:rPr>
              <a:t>Mobile </a:t>
            </a:r>
            <a:r>
              <a:rPr lang="en-US" sz="3200" b="1" dirty="0" smtClean="0">
                <a:solidFill>
                  <a:schemeClr val="tx1"/>
                </a:solidFill>
              </a:rPr>
              <a:t>friendly</a:t>
            </a:r>
            <a:r>
              <a:rPr lang="id-ID" sz="3200" b="1" dirty="0" smtClean="0">
                <a:solidFill>
                  <a:schemeClr val="tx1"/>
                </a:solidFill>
              </a:rPr>
              <a:t>)</a:t>
            </a:r>
            <a:r>
              <a:rPr lang="id-ID" sz="3200" b="1" dirty="0" smtClean="0"/>
              <a:t>)</a:t>
            </a:r>
            <a:r>
              <a:rPr lang="en-US" sz="3200" dirty="0">
                <a:solidFill>
                  <a:schemeClr val="tx1"/>
                </a:solidFill>
              </a:rPr>
              <a:t> </a:t>
            </a:r>
            <a:endParaRPr lang="en-US" sz="3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332656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Bootstrap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8" name="Group 2"/>
          <p:cNvGrpSpPr/>
          <p:nvPr/>
        </p:nvGrpSpPr>
        <p:grpSpPr>
          <a:xfrm>
            <a:off x="0" y="335520"/>
            <a:ext cx="8976320" cy="685440"/>
            <a:chOff x="0" y="335520"/>
            <a:chExt cx="4937760" cy="685440"/>
          </a:xfrm>
        </p:grpSpPr>
        <p:sp>
          <p:nvSpPr>
            <p:cNvPr id="99" name="CustomShape 3"/>
            <p:cNvSpPr/>
            <p:nvPr/>
          </p:nvSpPr>
          <p:spPr>
            <a:xfrm>
              <a:off x="0" y="335520"/>
              <a:ext cx="493776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60480" y="411840"/>
              <a:ext cx="43012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Instal react js 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  <a:cs typeface="Arial" pitchFamily="34" charset="0"/>
              </a:rPr>
              <a:t>npx create-react-app my-app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36" y="2132856"/>
            <a:ext cx="943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latin typeface="Arial Narrow" pitchFamily="34" charset="0"/>
              </a:rPr>
              <a:t>npx</a:t>
            </a:r>
            <a:r>
              <a:rPr lang="en-US" sz="5400" dirty="0">
                <a:latin typeface="Arial Narrow" pitchFamily="34" charset="0"/>
              </a:rPr>
              <a:t> create-react-app </a:t>
            </a:r>
            <a:r>
              <a:rPr lang="id-ID" sz="5400" dirty="0">
                <a:latin typeface="Arial Narrow" pitchFamily="34" charset="0"/>
              </a:rPr>
              <a:t>t</a:t>
            </a:r>
            <a:r>
              <a:rPr lang="id-ID" sz="5400" dirty="0" smtClean="0">
                <a:latin typeface="Arial Narrow" pitchFamily="34" charset="0"/>
              </a:rPr>
              <a:t>elkom</a:t>
            </a:r>
            <a:endParaRPr lang="en-US" sz="5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8" name="Group 2"/>
          <p:cNvGrpSpPr/>
          <p:nvPr/>
        </p:nvGrpSpPr>
        <p:grpSpPr>
          <a:xfrm>
            <a:off x="0" y="335520"/>
            <a:ext cx="8976320" cy="685440"/>
            <a:chOff x="0" y="335520"/>
            <a:chExt cx="4937760" cy="685440"/>
          </a:xfrm>
        </p:grpSpPr>
        <p:sp>
          <p:nvSpPr>
            <p:cNvPr id="99" name="CustomShape 3"/>
            <p:cNvSpPr/>
            <p:nvPr/>
          </p:nvSpPr>
          <p:spPr>
            <a:xfrm>
              <a:off x="0" y="335520"/>
              <a:ext cx="493776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60480" y="411840"/>
              <a:ext cx="43012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Install boostrap dan Jquery  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85796061"/>
              </p:ext>
            </p:extLst>
          </p:nvPr>
        </p:nvGraphicFramePr>
        <p:xfrm>
          <a:off x="1415480" y="12687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3247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-360" y="31573"/>
            <a:ext cx="12191760" cy="6857640"/>
            <a:chOff x="0" y="0"/>
            <a:chExt cx="12191760" cy="6857640"/>
          </a:xfrm>
        </p:grpSpPr>
        <p:pic>
          <p:nvPicPr>
            <p:cNvPr id="103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4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5" name="Group 2"/>
          <p:cNvGrpSpPr/>
          <p:nvPr/>
        </p:nvGrpSpPr>
        <p:grpSpPr>
          <a:xfrm>
            <a:off x="0" y="335520"/>
            <a:ext cx="11208568" cy="685440"/>
            <a:chOff x="0" y="335520"/>
            <a:chExt cx="6949440" cy="685440"/>
          </a:xfrm>
        </p:grpSpPr>
        <p:sp>
          <p:nvSpPr>
            <p:cNvPr id="106" name="CustomShape 3"/>
            <p:cNvSpPr/>
            <p:nvPr/>
          </p:nvSpPr>
          <p:spPr>
            <a:xfrm>
              <a:off x="0" y="335520"/>
              <a:ext cx="694944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4"/>
            <p:cNvSpPr/>
            <p:nvPr/>
          </p:nvSpPr>
          <p:spPr>
            <a:xfrm>
              <a:off x="85320" y="411840"/>
              <a:ext cx="60537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360" y="332656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Grid System </a:t>
            </a:r>
            <a:r>
              <a:rPr lang="en-US" sz="3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/>
          </p:nvPr>
        </p:nvSpPr>
        <p:spPr>
          <a:xfrm>
            <a:off x="479376" y="1253340"/>
            <a:ext cx="10515240" cy="4350960"/>
          </a:xfrm>
        </p:spPr>
        <p:txBody>
          <a:bodyPr/>
          <a:lstStyle/>
          <a:p>
            <a:pPr algn="just"/>
            <a:r>
              <a:rPr lang="id-ID" b="1" dirty="0" smtClean="0">
                <a:latin typeface="Arial" pitchFamily="34" charset="0"/>
                <a:cs typeface="Arial" pitchFamily="34" charset="0"/>
              </a:rPr>
              <a:t>Grid System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id-ID" b="1" dirty="0" smtClean="0">
                <a:latin typeface="Arial" pitchFamily="34" charset="0"/>
                <a:cs typeface="Arial" pitchFamily="34" charset="0"/>
              </a:rPr>
              <a:t> pengaturan ukuran yang di tampilkan pada monitor. grid system berfungsi untuk membuat pengaturan untuk lebar dari masing-masing komponen web sehingga kita dapat dengan bebas mengatur ke-responsivan halaman website yang kita buat dengan bootstrap. 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-360" y="-16920"/>
            <a:ext cx="12191760" cy="6858000"/>
            <a:chOff x="-360" y="-16920"/>
            <a:chExt cx="12191760" cy="6858000"/>
          </a:xfrm>
        </p:grpSpPr>
        <p:pic>
          <p:nvPicPr>
            <p:cNvPr id="115" name="Picture 4"/>
            <p:cNvPicPr/>
            <p:nvPr/>
          </p:nvPicPr>
          <p:blipFill>
            <a:blip r:embed="rId2"/>
            <a:stretch/>
          </p:blipFill>
          <p:spPr>
            <a:xfrm>
              <a:off x="-360" y="-1692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5"/>
            <p:cNvPicPr/>
            <p:nvPr/>
          </p:nvPicPr>
          <p:blipFill>
            <a:blip r:embed="rId3"/>
            <a:stretch/>
          </p:blipFill>
          <p:spPr>
            <a:xfrm>
              <a:off x="9370800" y="611676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7" name="Group 2"/>
          <p:cNvGrpSpPr/>
          <p:nvPr/>
        </p:nvGrpSpPr>
        <p:grpSpPr>
          <a:xfrm>
            <a:off x="0" y="335520"/>
            <a:ext cx="9370800" cy="685440"/>
            <a:chOff x="0" y="335520"/>
            <a:chExt cx="4460400" cy="685440"/>
          </a:xfrm>
        </p:grpSpPr>
        <p:sp>
          <p:nvSpPr>
            <p:cNvPr id="118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id-ID" sz="2800" b="1" spc="-1" dirty="0" smtClean="0">
                  <a:solidFill>
                    <a:schemeClr val="bg1"/>
                  </a:solidFill>
                  <a:latin typeface="Arial"/>
                </a:rPr>
                <a:t>Container di bagi menjadi dua  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/>
          </p:nvPr>
        </p:nvSpPr>
        <p:spPr>
          <a:xfrm>
            <a:off x="838080" y="1311752"/>
            <a:ext cx="10515240" cy="132516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id-ID" sz="3200" dirty="0" smtClean="0">
                <a:latin typeface="Arial" pitchFamily="34" charset="0"/>
                <a:cs typeface="Arial" pitchFamily="34" charset="0"/>
              </a:rPr>
              <a:t> c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ontainers</a:t>
            </a:r>
            <a:endParaRPr lang="id-ID" sz="3200" dirty="0" smtClean="0">
              <a:latin typeface="Arial" pitchFamily="34" charset="0"/>
              <a:cs typeface="Arial" pitchFamily="34" charset="0"/>
            </a:endParaRPr>
          </a:p>
          <a:p>
            <a:endParaRPr lang="id-ID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id-ID" sz="3200" dirty="0" smtClean="0">
                <a:latin typeface="Arial" pitchFamily="34" charset="0"/>
                <a:cs typeface="Arial" pitchFamily="34" charset="0"/>
              </a:rPr>
              <a:t>2. c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ontainer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-fluid</a:t>
            </a:r>
            <a:r>
              <a:rPr lang="id-ID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515240" cy="13251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-360" y="-16920"/>
            <a:ext cx="12191760" cy="6858000"/>
            <a:chOff x="-360" y="-16920"/>
            <a:chExt cx="12191760" cy="6858000"/>
          </a:xfrm>
        </p:grpSpPr>
        <p:pic>
          <p:nvPicPr>
            <p:cNvPr id="115" name="Picture 4"/>
            <p:cNvPicPr/>
            <p:nvPr/>
          </p:nvPicPr>
          <p:blipFill>
            <a:blip r:embed="rId2"/>
            <a:stretch/>
          </p:blipFill>
          <p:spPr>
            <a:xfrm>
              <a:off x="-360" y="-1692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5"/>
            <p:cNvPicPr/>
            <p:nvPr/>
          </p:nvPicPr>
          <p:blipFill>
            <a:blip r:embed="rId3"/>
            <a:stretch/>
          </p:blipFill>
          <p:spPr>
            <a:xfrm>
              <a:off x="9370800" y="611676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7" name="Group 2"/>
          <p:cNvGrpSpPr/>
          <p:nvPr/>
        </p:nvGrpSpPr>
        <p:grpSpPr>
          <a:xfrm>
            <a:off x="0" y="335520"/>
            <a:ext cx="9370800" cy="685440"/>
            <a:chOff x="0" y="335520"/>
            <a:chExt cx="4460400" cy="685440"/>
          </a:xfrm>
        </p:grpSpPr>
        <p:sp>
          <p:nvSpPr>
            <p:cNvPr id="118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id-ID" sz="2800" b="1" spc="-1" dirty="0">
                  <a:solidFill>
                    <a:schemeClr val="bg1"/>
                  </a:solidFill>
                </a:rPr>
                <a:t>Jenis Grid system pada </a:t>
              </a:r>
              <a:r>
                <a:rPr lang="en-US" sz="2800" b="1" dirty="0">
                  <a:solidFill>
                    <a:schemeClr val="bg1"/>
                  </a:solidFill>
                </a:rPr>
                <a:t>bootstrap</a:t>
              </a:r>
            </a:p>
            <a:p>
              <a:pPr>
                <a:lnSpc>
                  <a:spcPct val="100000"/>
                </a:lnSpc>
              </a:pPr>
              <a:endParaRPr lang="en-US" sz="2800" spc="-1" dirty="0"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3020541"/>
              </p:ext>
            </p:extLst>
          </p:nvPr>
        </p:nvGraphicFramePr>
        <p:xfrm>
          <a:off x="911424" y="10602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/>
          <p:cNvSpPr/>
          <p:nvPr/>
        </p:nvSpPr>
        <p:spPr>
          <a:xfrm>
            <a:off x="1055440" y="5157192"/>
            <a:ext cx="691276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mengatur</a:t>
            </a:r>
            <a:r>
              <a:rPr lang="en-US" dirty="0">
                <a:solidFill>
                  <a:schemeClr val="tx1"/>
                </a:solidFill>
              </a:rPr>
              <a:t> grid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>
                <a:solidFill>
                  <a:schemeClr val="tx1"/>
                </a:solidFill>
              </a:rPr>
              <a:t> monitor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berukuran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sedang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&lt;div class=“col-md-”&gt;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2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-360" y="-16920"/>
            <a:ext cx="12191760" cy="6858000"/>
            <a:chOff x="-360" y="-16920"/>
            <a:chExt cx="12191760" cy="6858000"/>
          </a:xfrm>
        </p:grpSpPr>
        <p:pic>
          <p:nvPicPr>
            <p:cNvPr id="115" name="Picture 4"/>
            <p:cNvPicPr/>
            <p:nvPr/>
          </p:nvPicPr>
          <p:blipFill>
            <a:blip r:embed="rId2"/>
            <a:stretch/>
          </p:blipFill>
          <p:spPr>
            <a:xfrm>
              <a:off x="-360" y="-1692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5"/>
            <p:cNvPicPr/>
            <p:nvPr/>
          </p:nvPicPr>
          <p:blipFill>
            <a:blip r:embed="rId3"/>
            <a:stretch/>
          </p:blipFill>
          <p:spPr>
            <a:xfrm>
              <a:off x="9370800" y="611676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7" name="Group 2"/>
          <p:cNvGrpSpPr/>
          <p:nvPr/>
        </p:nvGrpSpPr>
        <p:grpSpPr>
          <a:xfrm>
            <a:off x="0" y="335520"/>
            <a:ext cx="9370800" cy="685440"/>
            <a:chOff x="0" y="335520"/>
            <a:chExt cx="4460400" cy="685440"/>
          </a:xfrm>
        </p:grpSpPr>
        <p:sp>
          <p:nvSpPr>
            <p:cNvPr id="118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id-ID" sz="2800" b="1" spc="-1" dirty="0">
                  <a:solidFill>
                    <a:schemeClr val="bg1"/>
                  </a:solidFill>
                </a:rPr>
                <a:t>Jenis Grid system pada </a:t>
              </a:r>
              <a:r>
                <a:rPr lang="en-US" sz="2800" b="1" dirty="0">
                  <a:solidFill>
                    <a:schemeClr val="bg1"/>
                  </a:solidFill>
                </a:rPr>
                <a:t>bootstrap</a:t>
              </a:r>
            </a:p>
            <a:p>
              <a:pPr>
                <a:lnSpc>
                  <a:spcPct val="100000"/>
                </a:lnSpc>
              </a:pPr>
              <a:endParaRPr lang="en-US" sz="2800" spc="-1" dirty="0"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025855"/>
              </p:ext>
            </p:extLst>
          </p:nvPr>
        </p:nvGraphicFramePr>
        <p:xfrm>
          <a:off x="911424" y="10602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5386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405</Words>
  <Application>Microsoft Office PowerPoint</Application>
  <PresentationFormat>Custom</PresentationFormat>
  <Paragraphs>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ismail - [2010]</cp:lastModifiedBy>
  <cp:revision>168</cp:revision>
  <dcterms:created xsi:type="dcterms:W3CDTF">2019-09-26T14:47:41Z</dcterms:created>
  <dcterms:modified xsi:type="dcterms:W3CDTF">2019-11-08T13:42:48Z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