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8T11:02:28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32 12 409, 11 4 1023, 1 0 613,</inkml:trace>
  <inkml:annotation type="path"> 719 284 1, 479 179 1, 164 59 1, 14 0 1</inkml:annotation>
  <inkml:annotation type="data">ADscA4CABAAAAAAAHQJwOAMJRLPmzAFFNEgRBQE4EXCo00EKGASC/In5l9/UgvwV+Gb4gn8ELfwD
9/DcoA==
</inkml:annotation>
  <inkml:annotation type="types">AAEBAQ==
</inkml:annotation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8T11:02:28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8 3 409, 2 1 613,</inkml:trace>
  <inkml:annotation type="path"> 449 164 1, 119 44 1, 29 14 1</inkml:annotation>
  <inkml:annotation type="data">ADgcA4CABAAAAAAAHQJKJgMJRLPmzAFFNEgRBQE4EXCo00EKFQOC/EH5N/Aggvq/BfwAgn8ELfwD
+A==
</inkml:annotation>
  <inkml:annotation type="types">AAEB
</inkml:annotation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7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customXml" Target="../ink/ink2.xml"/><Relationship Id="rId4" Type="http://schemas.openxmlformats.org/officeDocument/2006/relationships/customXml" Target="../ink/ink3.xm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8421556" y="1169437"/>
            <a:ext cx="1463936" cy="12520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876297" y="3145153"/>
            <a:ext cx="10780831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pPr algn="l"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83C75D1B7BA5713B5CC46319715558C0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TMENT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EGE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SAGAR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GE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ENCE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SITY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0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752473" y="10343252"/>
            <a:ext cx="2876299" cy="4556504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863366" y="1386866"/>
            <a:ext cx="4586391" cy="533532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9" name="文本框"/>
          <p:cNvSpPr txBox="1"/>
          <p:nvPr/>
        </p:nvSpPr>
        <p:spPr>
          <a:xfrm rot="0">
            <a:off x="1634619" y="2062574"/>
            <a:ext cx="5972533" cy="3469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文本框"/>
          <p:cNvSpPr txBox="1"/>
          <p:nvPr/>
        </p:nvSpPr>
        <p:spPr>
          <a:xfrm rot="0">
            <a:off x="2282309" y="2853137"/>
            <a:ext cx="6981642" cy="13011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80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Portfolio </a:t>
            </a:r>
            <a:endParaRPr altLang="en-US" baseline="0" b="1" cap="none" sz="80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ctrTitle"/>
          </p:nvPr>
        </p:nvSpPr>
        <p:spPr>
          <a:xfrm rot="0">
            <a:off x="335769" y="835787"/>
            <a:ext cx="10367842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subTitle" idx="1"/>
          </p:nvPr>
        </p:nvSpPr>
        <p:spPr>
          <a:xfrm rot="0">
            <a:off x="-10172545" y="2849731"/>
            <a:ext cx="2084760" cy="26652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76" name=""/>
              <p14:cNvContentPartPr/>
              <p14:nvPr/>
            </p14:nvContentPartPr>
            <p14:xfrm>
              <a:off x="1336253" y="3891688"/>
              <a:ext cx="466664" cy="190391"/>
            </p14:xfrm>
          </p:contentPart>
        </mc:Choice>
        <mc:Fallback>
          <p:sp>
            <p:nvSpPr>
              <p:cNvPr id="1048676" name=""/>
              <p:cNvSpPr/>
              <p:nvPr/>
            </p:nvSpPr>
            <p:spPr>
              <a:xfrm>
                <a:off x="1336253" y="3891688"/>
                <a:ext cx="466664" cy="190391"/>
              </a:xfrm>
              <a:prstGeom prst="rect"/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77" name=""/>
              <p14:cNvContentPartPr/>
              <p14:nvPr/>
            </p14:nvContentPartPr>
            <p14:xfrm>
              <a:off x="1589559" y="3341510"/>
              <a:ext cx="292732" cy="105580"/>
            </p14:xfrm>
          </p:contentPart>
        </mc:Choice>
        <mc:Fallback>
          <p:sp>
            <p:nvSpPr>
              <p:cNvPr id="1048677" name=""/>
              <p:cNvSpPr/>
              <p:nvPr/>
            </p:nvSpPr>
            <p:spPr>
              <a:xfrm>
                <a:off x="1589559" y="3341510"/>
                <a:ext cx="292732" cy="105580"/>
              </a:xfrm>
              <a:prstGeom prst="rect"/>
            </p:spPr>
          </p:sp>
        </mc:Fallback>
      </mc:AlternateContent>
      <p:sp>
        <p:nvSpPr>
          <p:cNvPr id="1048678" name="矩形"/>
          <p:cNvSpPr/>
          <p:nvPr/>
        </p:nvSpPr>
        <p:spPr>
          <a:xfrm rot="0">
            <a:off x="50641" y="1272701"/>
            <a:ext cx="6403703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 txBox="1"/>
          <p:nvPr/>
        </p:nvSpPr>
        <p:spPr>
          <a:xfrm rot="0">
            <a:off x="628640" y="2419313"/>
            <a:ext cx="7200790" cy="72007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world, a traditionalresume is not enough to showcase skillsand achievements effectively. There is aneed for a personal portfolio websitethat highlights an individual's details,projects, and talents in a professionaland accessible way.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8" name="矩形"/>
          <p:cNvSpPr/>
          <p:nvPr/>
        </p:nvSpPr>
        <p:spPr>
          <a:xfrm rot="0">
            <a:off x="1199548" y="2206073"/>
            <a:ext cx="6048434" cy="3444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*Thisprojectisaboutdevelopingapersonal portfoliowebsitetoshowcaseskills,education,projects,andachievementsinaprofessional and accessible manner. 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*My Portfolio contains:About me, what I am learning, Contact.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123944" y="2130244"/>
            <a:ext cx="6092089" cy="3660968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7" name="文本框"/>
          <p:cNvSpPr txBox="1"/>
          <p:nvPr/>
        </p:nvSpPr>
        <p:spPr>
          <a:xfrm rot="0">
            <a:off x="1419203" y="2638384"/>
            <a:ext cx="6765890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end users are recruiters, teachers, and others who want to view the creator's skills, projects, and achievements through the portfolio.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6" name="文本框"/>
          <p:cNvSpPr txBox="1"/>
          <p:nvPr/>
        </p:nvSpPr>
        <p:spPr>
          <a:xfrm rot="0">
            <a:off x="3434817" y="2348319"/>
            <a:ext cx="6267877" cy="2606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HTML,CSS, JAVASCRIPT: For designing and building the website.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CSS: For responsive design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editor :</a:t>
            </a:r>
            <a:endParaRPr altLang="en-US" baseline="0" b="0" cap="none" sz="9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07" name="文本框"/>
          <p:cNvSpPr txBox="1"/>
          <p:nvPr/>
        </p:nvSpPr>
        <p:spPr>
          <a:xfrm rot="0">
            <a:off x="5663518" y="4433224"/>
            <a:ext cx="3309887" cy="5772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Vs Code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5" name="文本框"/>
          <p:cNvSpPr txBox="1"/>
          <p:nvPr/>
        </p:nvSpPr>
        <p:spPr>
          <a:xfrm rot="0">
            <a:off x="1339349" y="1414883"/>
            <a:ext cx="8354646" cy="443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portfolio is designed with a simple, responsive, and user-friendly layout.</a:t>
            </a: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#It includes sections for Home, About, Learning and Contact.</a:t>
            </a: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design uses a clean color scheme, readable fonts, and a structured layout for easy navigation.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文本框"/>
          <p:cNvSpPr txBox="1"/>
          <p:nvPr/>
        </p:nvSpPr>
        <p:spPr>
          <a:xfrm rot="0">
            <a:off x="1701293" y="1986375"/>
            <a:ext cx="6844394" cy="344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*Sections: Home, About, Skills, Learning,Contact.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*Easy navigation with menu links.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*Contact link (email).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*Clean and professional interface.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2025-09-08T08:36:39Z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f8cf050b2b3041d19d03b68f86c2d82a</vt:lpwstr>
  </property>
</Properties>
</file>