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170" y="15270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Laboratory work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Dynamic queues modeling</a:t>
            </a:r>
            <a:r>
              <a:rPr lang="ru-RU" dirty="0"/>
              <a:t>// </a:t>
            </a:r>
            <a:r>
              <a:rPr lang="ru-RU" dirty="0">
                <a:solidFill>
                  <a:srgbClr val="FF0000"/>
                </a:solidFill>
              </a:rPr>
              <a:t>Моделирование динамических очередей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031" y="4297607"/>
            <a:ext cx="9144000" cy="1655762"/>
          </a:xfrm>
        </p:spPr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20324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3216771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43592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2" y="5469586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7" y="3399956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05" y="5414215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05" y="4252900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3221643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04" y="2574366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endCxn id="23" idx="1"/>
          </p:cNvCxnSpPr>
          <p:nvPr/>
        </p:nvCxnSpPr>
        <p:spPr>
          <a:xfrm flipV="1">
            <a:off x="7424615" y="3024966"/>
            <a:ext cx="662689" cy="6404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</p:cNvCxnSpPr>
          <p:nvPr/>
        </p:nvCxnSpPr>
        <p:spPr>
          <a:xfrm flipV="1">
            <a:off x="9013260" y="2574366"/>
            <a:ext cx="1304843" cy="32022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20324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3216771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43592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2" y="5469586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" y="3221643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8" y="3250687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23" y="3221643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06" y="2123766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61" y="2123766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214980" y="257436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882935" y="2574366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25036" y="412681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36" y="4126811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21790" y="4100272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90" y="4100272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911992" y="4156704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92" y="4156704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7" y="4282793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22" y="4282793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234341" y="4733393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02296" y="4733393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41" y="5469586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96" y="5469586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338615" y="592018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006570" y="5920186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86" y="5469586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670660" y="592018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83" y="3310794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177957" y="3761394"/>
            <a:ext cx="5046197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973" y="3250687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Dynamic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3945" y="236258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3544029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46865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6" y="57968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5741473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4580158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3548901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2317945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</p:cNvCxnSpPr>
          <p:nvPr/>
        </p:nvCxnSpPr>
        <p:spPr>
          <a:xfrm flipV="1">
            <a:off x="6442668" y="1690688"/>
            <a:ext cx="3706013" cy="224857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8379DE51-BFA7-42F6-9A1E-61E8D0E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62466" y="117700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/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B1CC06-7F8B-48C0-8514-A3C1D67513BE}"/>
              </a:ext>
            </a:extLst>
          </p:cNvPr>
          <p:cNvSpPr txBox="1"/>
          <p:nvPr/>
        </p:nvSpPr>
        <p:spPr>
          <a:xfrm>
            <a:off x="838200" y="1967464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Rule1</a:t>
            </a:r>
            <a:r>
              <a:rPr lang="en-US" dirty="0"/>
              <a:t>: Add one if all busy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43" y="2307214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Dynamic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3945" y="236258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3544029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46865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6" y="57968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5741473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4580158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3548901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</p:cNvCxnSpPr>
          <p:nvPr/>
        </p:nvCxnSpPr>
        <p:spPr>
          <a:xfrm flipV="1">
            <a:off x="6442668" y="2858704"/>
            <a:ext cx="3913570" cy="1140797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8379DE51-BFA7-42F6-9A1E-61E8D0E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62466" y="117700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/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B1CC06-7F8B-48C0-8514-A3C1D67513BE}"/>
              </a:ext>
            </a:extLst>
          </p:cNvPr>
          <p:cNvSpPr txBox="1"/>
          <p:nvPr/>
        </p:nvSpPr>
        <p:spPr>
          <a:xfrm>
            <a:off x="838200" y="1967464"/>
            <a:ext cx="419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Rule2</a:t>
            </a:r>
            <a:r>
              <a:rPr lang="en-US" dirty="0"/>
              <a:t>: Remove one if two or more are free</a:t>
            </a:r>
            <a:endParaRPr lang="ru-RU" dirty="0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1BA4FDC2-E522-49A4-8094-835A2DA990C4}"/>
              </a:ext>
            </a:extLst>
          </p:cNvPr>
          <p:cNvSpPr/>
          <p:nvPr/>
        </p:nvSpPr>
        <p:spPr>
          <a:xfrm>
            <a:off x="9941848" y="816075"/>
            <a:ext cx="1718674" cy="1678685"/>
          </a:xfrm>
          <a:prstGeom prst="mathMultiply">
            <a:avLst>
              <a:gd name="adj1" fmla="val 5479"/>
            </a:avLst>
          </a:prstGeom>
          <a:solidFill>
            <a:srgbClr val="FF0000">
              <a:alpha val="5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00" y="2942257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Dynamic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519" y="252329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3611407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4753880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9" y="586422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6279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75" y="3645323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0" y="3616279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2614659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56" y="3616279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2614659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330168" y="306525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998123" y="306525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4677429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4677429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330168" y="512802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98123" y="512802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68" y="5864222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323" y="5864222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434442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102397" y="6314822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13" y="5864222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766487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0" y="3705430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</p:cNvCxnSpPr>
          <p:nvPr/>
        </p:nvCxnSpPr>
        <p:spPr>
          <a:xfrm flipV="1">
            <a:off x="5251758" y="2015512"/>
            <a:ext cx="1992272" cy="168888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5DBDE75C-0857-4656-B0D8-CC89627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72987" y="1464363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/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0DB874B-E99B-497E-818E-4EC8820E8BCE}"/>
              </a:ext>
            </a:extLst>
          </p:cNvPr>
          <p:cNvCxnSpPr/>
          <p:nvPr/>
        </p:nvCxnSpPr>
        <p:spPr>
          <a:xfrm>
            <a:off x="7221306" y="2021305"/>
            <a:ext cx="311657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D4314F-EBF9-4941-8EA5-0B17B4B98488}"/>
              </a:ext>
            </a:extLst>
          </p:cNvPr>
          <p:cNvSpPr txBox="1"/>
          <p:nvPr/>
        </p:nvSpPr>
        <p:spPr>
          <a:xfrm>
            <a:off x="712503" y="2151887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Rule1</a:t>
            </a:r>
            <a:r>
              <a:rPr lang="en-US" dirty="0"/>
              <a:t>: Add one if all busy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Dynamic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519" y="252329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3611407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4753880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9" y="586422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6279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75" y="3645323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0" y="3616279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56" y="3616279"/>
            <a:ext cx="891074" cy="90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4677429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4677429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330168" y="512802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98123" y="512802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68" y="5864222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323" y="5864222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434442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102397" y="6314822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13" y="5864222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766487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0" y="3705430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</p:cNvCxnSpPr>
          <p:nvPr/>
        </p:nvCxnSpPr>
        <p:spPr>
          <a:xfrm flipV="1">
            <a:off x="5251758" y="3003082"/>
            <a:ext cx="5121229" cy="701316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5DBDE75C-0857-4656-B0D8-CC89627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72987" y="1464363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/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FD4314F-EBF9-4941-8EA5-0B17B4B98488}"/>
              </a:ext>
            </a:extLst>
          </p:cNvPr>
          <p:cNvSpPr txBox="1"/>
          <p:nvPr/>
        </p:nvSpPr>
        <p:spPr>
          <a:xfrm>
            <a:off x="712503" y="2151887"/>
            <a:ext cx="419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Rule2</a:t>
            </a:r>
            <a:r>
              <a:rPr lang="en-US" dirty="0"/>
              <a:t>: Remove one if two or more are free</a:t>
            </a:r>
            <a:endParaRPr lang="ru-RU" dirty="0"/>
          </a:p>
        </p:txBody>
      </p:sp>
      <p:sp>
        <p:nvSpPr>
          <p:cNvPr id="41" name="Знак умножения 40">
            <a:extLst>
              <a:ext uri="{FF2B5EF4-FFF2-40B4-BE49-F238E27FC236}">
                <a16:creationId xmlns:a16="http://schemas.microsoft.com/office/drawing/2014/main" id="{F80A477D-6597-48BB-909A-D9AD42B3A7EF}"/>
              </a:ext>
            </a:extLst>
          </p:cNvPr>
          <p:cNvSpPr/>
          <p:nvPr/>
        </p:nvSpPr>
        <p:spPr>
          <a:xfrm>
            <a:off x="9941848" y="816075"/>
            <a:ext cx="1718674" cy="1678685"/>
          </a:xfrm>
          <a:prstGeom prst="mathMultiply">
            <a:avLst>
              <a:gd name="adj1" fmla="val 5479"/>
            </a:avLst>
          </a:prstGeom>
          <a:solidFill>
            <a:srgbClr val="FF0000">
              <a:alpha val="5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8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F97FA-9182-4E4C-9C3E-A9EC8DB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70A7-14E7-4E72-AD47-BE77C620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 of servers: 4 (4 or 5 for dynamic case)</a:t>
            </a:r>
          </a:p>
          <a:p>
            <a:r>
              <a:rPr lang="en-US" dirty="0"/>
              <a:t>Probability to wait for customers: ~50% (fit feasible parameters)</a:t>
            </a:r>
          </a:p>
          <a:p>
            <a:r>
              <a:rPr lang="en-US" dirty="0"/>
              <a:t>Random arrival &amp; Random Service (the same for all servers)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6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F97FA-9182-4E4C-9C3E-A9EC8DB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70A7-14E7-4E72-AD47-BE77C620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compare all (four) models (by average queue size, total working etc.)</a:t>
            </a:r>
          </a:p>
          <a:p>
            <a:r>
              <a:rPr lang="en-US" dirty="0"/>
              <a:t>Draw server's dynamic through the time (for dynamic queues)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2A53084-A7BE-4616-AA8B-2D9D8E2ABDA9}"/>
              </a:ext>
            </a:extLst>
          </p:cNvPr>
          <p:cNvCxnSpPr>
            <a:cxnSpLocks/>
          </p:cNvCxnSpPr>
          <p:nvPr/>
        </p:nvCxnSpPr>
        <p:spPr>
          <a:xfrm>
            <a:off x="1078523" y="4196862"/>
            <a:ext cx="4212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E06A8-D6EF-4D0E-9FC1-F1FFC639F2FC}"/>
              </a:ext>
            </a:extLst>
          </p:cNvPr>
          <p:cNvSpPr txBox="1"/>
          <p:nvPr/>
        </p:nvSpPr>
        <p:spPr>
          <a:xfrm>
            <a:off x="1094154" y="4493846"/>
            <a:ext cx="606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modify DEVSEXAMLE or use your own Implementation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26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236</Words>
  <Application>Microsoft Office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Laboratory work 3. Dynamic queues modeling// Моделирование динамических очередей</vt:lpstr>
      <vt:lpstr>1) General queue //  Общая очередь</vt:lpstr>
      <vt:lpstr>2) Shortest queue //  Самая короткая очередь</vt:lpstr>
      <vt:lpstr>3) Dynamic General queue //  Динамическая общая очередь</vt:lpstr>
      <vt:lpstr>3) Dynamic General queue //  Динамическая общая очередь</vt:lpstr>
      <vt:lpstr>4) Dynamic Shortest queue //  Динамическая самая короткая очередь</vt:lpstr>
      <vt:lpstr>4) Dynamic Shortest queue //  Динамическая самая короткая очередь</vt:lpstr>
      <vt:lpstr>Model parameters</vt:lpstr>
      <vt:lpstr>The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Sergei Ivanov</cp:lastModifiedBy>
  <cp:revision>80</cp:revision>
  <dcterms:created xsi:type="dcterms:W3CDTF">2018-02-21T06:21:55Z</dcterms:created>
  <dcterms:modified xsi:type="dcterms:W3CDTF">2021-05-31T15:24:08Z</dcterms:modified>
</cp:coreProperties>
</file>