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Fira Code Light"/>
      <p:regular r:id="rId38"/>
      <p:bold r:id="rId39"/>
    </p:embeddedFont>
    <p:embeddedFont>
      <p:font typeface="Bebas Neue"/>
      <p:regular r:id="rId40"/>
    </p:embeddedFont>
    <p:embeddedFont>
      <p:font typeface="Fira Code"/>
      <p:regular r:id="rId41"/>
      <p:bold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znwV6SOby+QnG0WKAdP+7D/ol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6.xml"/><Relationship Id="rId42" Type="http://schemas.openxmlformats.org/officeDocument/2006/relationships/font" Target="fonts/FiraCode-bold.fntdata"/><Relationship Id="rId41" Type="http://schemas.openxmlformats.org/officeDocument/2006/relationships/font" Target="fonts/FiraCode-regular.fntdata"/><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FiraCodeLight-bold.fntdata"/><Relationship Id="rId16" Type="http://schemas.openxmlformats.org/officeDocument/2006/relationships/slide" Target="slides/slide12.xml"/><Relationship Id="rId38" Type="http://schemas.openxmlformats.org/officeDocument/2006/relationships/font" Target="fonts/FiraCode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1" name="Google Shape;7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3" name="Google Shape;11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0" name="Google Shape;11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10edbb317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10edbb317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3" name="Google Shape;11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8" name="Google Shape;123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4" name="Google Shape;127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0" name="Google Shape;131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5" name="Google Shape;13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0" name="Google Shape;14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6" name="Google Shape;145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1" name="Google Shape;152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7" name="Google Shape;154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8"/>
          <p:cNvSpPr txBox="1"/>
          <p:nvPr>
            <p:ph type="ctrTitle"/>
          </p:nvPr>
        </p:nvSpPr>
        <p:spPr>
          <a:xfrm>
            <a:off x="926425" y="1317325"/>
            <a:ext cx="4087800" cy="160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38"/>
          <p:cNvSpPr txBox="1"/>
          <p:nvPr>
            <p:ph idx="1" type="subTitle"/>
          </p:nvPr>
        </p:nvSpPr>
        <p:spPr>
          <a:xfrm>
            <a:off x="926425" y="3090600"/>
            <a:ext cx="2966400" cy="42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38"/>
          <p:cNvGrpSpPr/>
          <p:nvPr/>
        </p:nvGrpSpPr>
        <p:grpSpPr>
          <a:xfrm>
            <a:off x="8424000" y="209250"/>
            <a:ext cx="433550" cy="78899"/>
            <a:chOff x="8424000" y="285450"/>
            <a:chExt cx="433550" cy="78899"/>
          </a:xfrm>
        </p:grpSpPr>
        <p:cxnSp>
          <p:nvCxnSpPr>
            <p:cNvPr id="13" name="Google Shape;13;p38"/>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4" name="Google Shape;14;p3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 name="Google Shape;15;p38"/>
            <p:cNvGrpSpPr/>
            <p:nvPr/>
          </p:nvGrpSpPr>
          <p:grpSpPr>
            <a:xfrm>
              <a:off x="8785929" y="285450"/>
              <a:ext cx="71621" cy="78899"/>
              <a:chOff x="3621700" y="273825"/>
              <a:chExt cx="100875" cy="111125"/>
            </a:xfrm>
          </p:grpSpPr>
          <p:cxnSp>
            <p:nvCxnSpPr>
              <p:cNvPr id="16" name="Google Shape;16;p38"/>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7" name="Google Shape;17;p38"/>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14" name="Shape 114"/>
        <p:cNvGrpSpPr/>
        <p:nvPr/>
      </p:nvGrpSpPr>
      <p:grpSpPr>
        <a:xfrm>
          <a:off x="0" y="0"/>
          <a:ext cx="0" cy="0"/>
          <a:chOff x="0" y="0"/>
          <a:chExt cx="0" cy="0"/>
        </a:xfrm>
      </p:grpSpPr>
      <p:sp>
        <p:nvSpPr>
          <p:cNvPr id="115" name="Google Shape;115;p47"/>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7"/>
          <p:cNvSpPr txBox="1"/>
          <p:nvPr>
            <p:ph idx="1" type="subTitle"/>
          </p:nvPr>
        </p:nvSpPr>
        <p:spPr>
          <a:xfrm>
            <a:off x="720000" y="1265100"/>
            <a:ext cx="5147100" cy="65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7"/>
          <p:cNvSpPr txBox="1"/>
          <p:nvPr>
            <p:ph type="title"/>
          </p:nvPr>
        </p:nvSpPr>
        <p:spPr>
          <a:xfrm>
            <a:off x="720000" y="540000"/>
            <a:ext cx="5741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8" name="Google Shape;118;p47"/>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7"/>
          <p:cNvSpPr txBox="1"/>
          <p:nvPr>
            <p:ph idx="3" type="subTitle"/>
          </p:nvPr>
        </p:nvSpPr>
        <p:spPr>
          <a:xfrm>
            <a:off x="719988" y="2497413"/>
            <a:ext cx="4966200" cy="6081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20" name="Google Shape;120;p47"/>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7"/>
          <p:cNvSpPr txBox="1"/>
          <p:nvPr>
            <p:ph idx="5" type="subTitle"/>
          </p:nvPr>
        </p:nvSpPr>
        <p:spPr>
          <a:xfrm>
            <a:off x="719988" y="3795862"/>
            <a:ext cx="4966200" cy="6081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grpSp>
        <p:nvGrpSpPr>
          <p:cNvPr id="122" name="Google Shape;122;p47"/>
          <p:cNvGrpSpPr/>
          <p:nvPr/>
        </p:nvGrpSpPr>
        <p:grpSpPr>
          <a:xfrm>
            <a:off x="8424000" y="209250"/>
            <a:ext cx="433550" cy="78899"/>
            <a:chOff x="8424000" y="285450"/>
            <a:chExt cx="433550" cy="78899"/>
          </a:xfrm>
        </p:grpSpPr>
        <p:cxnSp>
          <p:nvCxnSpPr>
            <p:cNvPr id="123" name="Google Shape;123;p47"/>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24" name="Google Shape;124;p4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47"/>
            <p:cNvGrpSpPr/>
            <p:nvPr/>
          </p:nvGrpSpPr>
          <p:grpSpPr>
            <a:xfrm>
              <a:off x="8785929" y="285450"/>
              <a:ext cx="71621" cy="78899"/>
              <a:chOff x="3621700" y="273825"/>
              <a:chExt cx="100875" cy="111125"/>
            </a:xfrm>
          </p:grpSpPr>
          <p:cxnSp>
            <p:nvCxnSpPr>
              <p:cNvPr id="126" name="Google Shape;126;p47"/>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27" name="Google Shape;127;p47"/>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sp>
        <p:nvSpPr>
          <p:cNvPr id="129" name="Google Shape;129;p4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8"/>
          <p:cNvSpPr txBox="1"/>
          <p:nvPr>
            <p:ph type="title"/>
          </p:nvPr>
        </p:nvSpPr>
        <p:spPr>
          <a:xfrm>
            <a:off x="948600" y="1214800"/>
            <a:ext cx="5883600" cy="272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131" name="Google Shape;131;p48"/>
          <p:cNvGrpSpPr/>
          <p:nvPr/>
        </p:nvGrpSpPr>
        <p:grpSpPr>
          <a:xfrm>
            <a:off x="8424000" y="209250"/>
            <a:ext cx="433550" cy="78899"/>
            <a:chOff x="8424000" y="285450"/>
            <a:chExt cx="433550" cy="78899"/>
          </a:xfrm>
        </p:grpSpPr>
        <p:cxnSp>
          <p:nvCxnSpPr>
            <p:cNvPr id="132" name="Google Shape;132;p48"/>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33" name="Google Shape;133;p4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48"/>
            <p:cNvGrpSpPr/>
            <p:nvPr/>
          </p:nvGrpSpPr>
          <p:grpSpPr>
            <a:xfrm>
              <a:off x="8785929" y="285450"/>
              <a:ext cx="71621" cy="78899"/>
              <a:chOff x="3621700" y="273825"/>
              <a:chExt cx="100875" cy="111125"/>
            </a:xfrm>
          </p:grpSpPr>
          <p:cxnSp>
            <p:nvCxnSpPr>
              <p:cNvPr id="135" name="Google Shape;135;p48"/>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36" name="Google Shape;136;p48"/>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7" name="Shape 13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38" name="Shape 138"/>
        <p:cNvGrpSpPr/>
        <p:nvPr/>
      </p:nvGrpSpPr>
      <p:grpSpPr>
        <a:xfrm>
          <a:off x="0" y="0"/>
          <a:ext cx="0" cy="0"/>
          <a:chOff x="0" y="0"/>
          <a:chExt cx="0" cy="0"/>
        </a:xfrm>
      </p:grpSpPr>
      <p:sp>
        <p:nvSpPr>
          <p:cNvPr id="139" name="Google Shape;139;p50"/>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YOUR LOGO HERE</a:t>
            </a:r>
            <a:endParaRPr b="0" i="0" sz="1000" u="none" cap="none" strike="noStrike">
              <a:solidFill>
                <a:schemeClr val="dk2"/>
              </a:solidFill>
              <a:latin typeface="Oswald"/>
              <a:ea typeface="Oswald"/>
              <a:cs typeface="Oswald"/>
              <a:sym typeface="Oswald"/>
            </a:endParaRPr>
          </a:p>
        </p:txBody>
      </p:sp>
      <p:grpSp>
        <p:nvGrpSpPr>
          <p:cNvPr id="140" name="Google Shape;140;p50"/>
          <p:cNvGrpSpPr/>
          <p:nvPr/>
        </p:nvGrpSpPr>
        <p:grpSpPr>
          <a:xfrm>
            <a:off x="286625" y="3999999"/>
            <a:ext cx="145867" cy="958251"/>
            <a:chOff x="286625" y="3923799"/>
            <a:chExt cx="145867" cy="958251"/>
          </a:xfrm>
        </p:grpSpPr>
        <p:sp>
          <p:nvSpPr>
            <p:cNvPr id="141" name="Google Shape;141;p5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50"/>
            <p:cNvGrpSpPr/>
            <p:nvPr/>
          </p:nvGrpSpPr>
          <p:grpSpPr>
            <a:xfrm>
              <a:off x="298112" y="4342643"/>
              <a:ext cx="110182" cy="126862"/>
              <a:chOff x="281100" y="2027800"/>
              <a:chExt cx="140700" cy="162000"/>
            </a:xfrm>
          </p:grpSpPr>
          <p:sp>
            <p:nvSpPr>
              <p:cNvPr id="143" name="Google Shape;143;p5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0"/>
              <p:cNvGrpSpPr/>
              <p:nvPr/>
            </p:nvGrpSpPr>
            <p:grpSpPr>
              <a:xfrm>
                <a:off x="308875" y="2088450"/>
                <a:ext cx="85200" cy="40700"/>
                <a:chOff x="308875" y="2087000"/>
                <a:chExt cx="85200" cy="40700"/>
              </a:xfrm>
            </p:grpSpPr>
            <p:cxnSp>
              <p:nvCxnSpPr>
                <p:cNvPr id="145" name="Google Shape;145;p50"/>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50"/>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47" name="Google Shape;147;p50"/>
            <p:cNvGrpSpPr/>
            <p:nvPr/>
          </p:nvGrpSpPr>
          <p:grpSpPr>
            <a:xfrm>
              <a:off x="286625" y="3923799"/>
              <a:ext cx="133200" cy="133200"/>
              <a:chOff x="286625" y="3648899"/>
              <a:chExt cx="133200" cy="133200"/>
            </a:xfrm>
          </p:grpSpPr>
          <p:sp>
            <p:nvSpPr>
              <p:cNvPr id="148" name="Google Shape;148;p5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0" name="Google Shape;150;p50">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151" name="Google Shape;151;p50"/>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50"/>
          <p:cNvGrpSpPr/>
          <p:nvPr/>
        </p:nvGrpSpPr>
        <p:grpSpPr>
          <a:xfrm>
            <a:off x="8424000" y="209250"/>
            <a:ext cx="433550" cy="78899"/>
            <a:chOff x="8424000" y="285450"/>
            <a:chExt cx="433550" cy="78899"/>
          </a:xfrm>
        </p:grpSpPr>
        <p:cxnSp>
          <p:nvCxnSpPr>
            <p:cNvPr id="153" name="Google Shape;153;p50"/>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54" name="Google Shape;154;p5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 name="Google Shape;155;p50"/>
            <p:cNvGrpSpPr/>
            <p:nvPr/>
          </p:nvGrpSpPr>
          <p:grpSpPr>
            <a:xfrm>
              <a:off x="8785929" y="285450"/>
              <a:ext cx="71621" cy="78899"/>
              <a:chOff x="3621700" y="273825"/>
              <a:chExt cx="100875" cy="111125"/>
            </a:xfrm>
          </p:grpSpPr>
          <p:cxnSp>
            <p:nvCxnSpPr>
              <p:cNvPr id="156" name="Google Shape;156;p50"/>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57" name="Google Shape;157;p50"/>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grpSp>
        <p:nvGrpSpPr>
          <p:cNvPr id="158" name="Google Shape;158;p50"/>
          <p:cNvGrpSpPr/>
          <p:nvPr/>
        </p:nvGrpSpPr>
        <p:grpSpPr>
          <a:xfrm>
            <a:off x="299286" y="189025"/>
            <a:ext cx="133205" cy="119344"/>
            <a:chOff x="222150" y="185025"/>
            <a:chExt cx="170100" cy="152400"/>
          </a:xfrm>
        </p:grpSpPr>
        <p:cxnSp>
          <p:nvCxnSpPr>
            <p:cNvPr id="159" name="Google Shape;159;p50"/>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60" name="Google Shape;160;p50"/>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61" name="Google Shape;161;p50"/>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62" name="Shape 162"/>
        <p:cNvGrpSpPr/>
        <p:nvPr/>
      </p:nvGrpSpPr>
      <p:grpSpPr>
        <a:xfrm>
          <a:off x="0" y="0"/>
          <a:ext cx="0" cy="0"/>
          <a:chOff x="0" y="0"/>
          <a:chExt cx="0" cy="0"/>
        </a:xfrm>
      </p:grpSpPr>
      <p:sp>
        <p:nvSpPr>
          <p:cNvPr id="163" name="Google Shape;163;p51"/>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YOUR LOGO HERE</a:t>
            </a:r>
            <a:endParaRPr b="0" i="0" sz="1000" u="none" cap="none" strike="noStrike">
              <a:solidFill>
                <a:schemeClr val="dk2"/>
              </a:solidFill>
              <a:latin typeface="Oswald"/>
              <a:ea typeface="Oswald"/>
              <a:cs typeface="Oswald"/>
              <a:sym typeface="Oswald"/>
            </a:endParaRPr>
          </a:p>
        </p:txBody>
      </p:sp>
      <p:grpSp>
        <p:nvGrpSpPr>
          <p:cNvPr id="164" name="Google Shape;164;p51"/>
          <p:cNvGrpSpPr/>
          <p:nvPr/>
        </p:nvGrpSpPr>
        <p:grpSpPr>
          <a:xfrm>
            <a:off x="286625" y="3999999"/>
            <a:ext cx="145867" cy="958251"/>
            <a:chOff x="286625" y="3923799"/>
            <a:chExt cx="145867" cy="958251"/>
          </a:xfrm>
        </p:grpSpPr>
        <p:sp>
          <p:nvSpPr>
            <p:cNvPr id="165" name="Google Shape;165;p5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51"/>
            <p:cNvGrpSpPr/>
            <p:nvPr/>
          </p:nvGrpSpPr>
          <p:grpSpPr>
            <a:xfrm>
              <a:off x="298112" y="4342643"/>
              <a:ext cx="110182" cy="126862"/>
              <a:chOff x="281100" y="2027800"/>
              <a:chExt cx="140700" cy="162000"/>
            </a:xfrm>
          </p:grpSpPr>
          <p:sp>
            <p:nvSpPr>
              <p:cNvPr id="167" name="Google Shape;167;p5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51"/>
              <p:cNvGrpSpPr/>
              <p:nvPr/>
            </p:nvGrpSpPr>
            <p:grpSpPr>
              <a:xfrm>
                <a:off x="308875" y="2088450"/>
                <a:ext cx="85200" cy="40700"/>
                <a:chOff x="308875" y="2087000"/>
                <a:chExt cx="85200" cy="40700"/>
              </a:xfrm>
            </p:grpSpPr>
            <p:cxnSp>
              <p:nvCxnSpPr>
                <p:cNvPr id="169" name="Google Shape;169;p51"/>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70" name="Google Shape;170;p51"/>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71" name="Google Shape;171;p51"/>
            <p:cNvGrpSpPr/>
            <p:nvPr/>
          </p:nvGrpSpPr>
          <p:grpSpPr>
            <a:xfrm>
              <a:off x="286625" y="3923799"/>
              <a:ext cx="133200" cy="133200"/>
              <a:chOff x="286625" y="3648899"/>
              <a:chExt cx="133200" cy="133200"/>
            </a:xfrm>
          </p:grpSpPr>
          <p:sp>
            <p:nvSpPr>
              <p:cNvPr id="172" name="Google Shape;172;p5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4" name="Google Shape;174;p51">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grpSp>
        <p:nvGrpSpPr>
          <p:cNvPr id="175" name="Google Shape;175;p51"/>
          <p:cNvGrpSpPr/>
          <p:nvPr/>
        </p:nvGrpSpPr>
        <p:grpSpPr>
          <a:xfrm>
            <a:off x="8424000" y="209250"/>
            <a:ext cx="433550" cy="78899"/>
            <a:chOff x="8424000" y="285450"/>
            <a:chExt cx="433550" cy="78899"/>
          </a:xfrm>
        </p:grpSpPr>
        <p:cxnSp>
          <p:nvCxnSpPr>
            <p:cNvPr id="176" name="Google Shape;176;p51"/>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77" name="Google Shape;177;p5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51"/>
            <p:cNvGrpSpPr/>
            <p:nvPr/>
          </p:nvGrpSpPr>
          <p:grpSpPr>
            <a:xfrm>
              <a:off x="8785929" y="285450"/>
              <a:ext cx="71621" cy="78899"/>
              <a:chOff x="3621700" y="273825"/>
              <a:chExt cx="100875" cy="111125"/>
            </a:xfrm>
          </p:grpSpPr>
          <p:cxnSp>
            <p:nvCxnSpPr>
              <p:cNvPr id="179" name="Google Shape;179;p51"/>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80" name="Google Shape;180;p51"/>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grpSp>
        <p:nvGrpSpPr>
          <p:cNvPr id="181" name="Google Shape;181;p51"/>
          <p:cNvGrpSpPr/>
          <p:nvPr/>
        </p:nvGrpSpPr>
        <p:grpSpPr>
          <a:xfrm>
            <a:off x="299286" y="189025"/>
            <a:ext cx="133205" cy="119344"/>
            <a:chOff x="222150" y="185025"/>
            <a:chExt cx="170100" cy="152400"/>
          </a:xfrm>
        </p:grpSpPr>
        <p:cxnSp>
          <p:nvCxnSpPr>
            <p:cNvPr id="182" name="Google Shape;182;p51"/>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83" name="Google Shape;183;p51"/>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84" name="Google Shape;184;p51"/>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185" name="Shape 185"/>
        <p:cNvGrpSpPr/>
        <p:nvPr/>
      </p:nvGrpSpPr>
      <p:grpSpPr>
        <a:xfrm>
          <a:off x="0" y="0"/>
          <a:ext cx="0" cy="0"/>
          <a:chOff x="0" y="0"/>
          <a:chExt cx="0" cy="0"/>
        </a:xfrm>
      </p:grpSpPr>
      <p:sp>
        <p:nvSpPr>
          <p:cNvPr id="186" name="Google Shape;186;p52"/>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YOUR LOGO HERE</a:t>
            </a:r>
            <a:endParaRPr b="0" i="0" sz="1000" u="none" cap="none" strike="noStrike">
              <a:solidFill>
                <a:schemeClr val="dk2"/>
              </a:solidFill>
              <a:latin typeface="Oswald"/>
              <a:ea typeface="Oswald"/>
              <a:cs typeface="Oswald"/>
              <a:sym typeface="Oswald"/>
            </a:endParaRPr>
          </a:p>
        </p:txBody>
      </p:sp>
      <p:grpSp>
        <p:nvGrpSpPr>
          <p:cNvPr id="187" name="Google Shape;187;p52"/>
          <p:cNvGrpSpPr/>
          <p:nvPr/>
        </p:nvGrpSpPr>
        <p:grpSpPr>
          <a:xfrm>
            <a:off x="286625" y="3999999"/>
            <a:ext cx="145867" cy="958251"/>
            <a:chOff x="286625" y="3923799"/>
            <a:chExt cx="145867" cy="958251"/>
          </a:xfrm>
        </p:grpSpPr>
        <p:sp>
          <p:nvSpPr>
            <p:cNvPr id="188" name="Google Shape;188;p5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52"/>
            <p:cNvGrpSpPr/>
            <p:nvPr/>
          </p:nvGrpSpPr>
          <p:grpSpPr>
            <a:xfrm>
              <a:off x="298112" y="4342643"/>
              <a:ext cx="110182" cy="126862"/>
              <a:chOff x="281100" y="2027800"/>
              <a:chExt cx="140700" cy="162000"/>
            </a:xfrm>
          </p:grpSpPr>
          <p:sp>
            <p:nvSpPr>
              <p:cNvPr id="190" name="Google Shape;190;p5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52"/>
              <p:cNvGrpSpPr/>
              <p:nvPr/>
            </p:nvGrpSpPr>
            <p:grpSpPr>
              <a:xfrm>
                <a:off x="308875" y="2088450"/>
                <a:ext cx="85200" cy="40700"/>
                <a:chOff x="308875" y="2087000"/>
                <a:chExt cx="85200" cy="40700"/>
              </a:xfrm>
            </p:grpSpPr>
            <p:cxnSp>
              <p:nvCxnSpPr>
                <p:cNvPr id="192" name="Google Shape;192;p52"/>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93" name="Google Shape;193;p52"/>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94" name="Google Shape;194;p52"/>
            <p:cNvGrpSpPr/>
            <p:nvPr/>
          </p:nvGrpSpPr>
          <p:grpSpPr>
            <a:xfrm>
              <a:off x="286625" y="3923799"/>
              <a:ext cx="133200" cy="133200"/>
              <a:chOff x="286625" y="3648899"/>
              <a:chExt cx="133200" cy="133200"/>
            </a:xfrm>
          </p:grpSpPr>
          <p:sp>
            <p:nvSpPr>
              <p:cNvPr id="195" name="Google Shape;195;p5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7" name="Google Shape;197;p52">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198" name="Google Shape;198;p5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p52"/>
          <p:cNvGrpSpPr/>
          <p:nvPr/>
        </p:nvGrpSpPr>
        <p:grpSpPr>
          <a:xfrm>
            <a:off x="8424000" y="209250"/>
            <a:ext cx="433550" cy="78899"/>
            <a:chOff x="8424000" y="285450"/>
            <a:chExt cx="433550" cy="78899"/>
          </a:xfrm>
        </p:grpSpPr>
        <p:cxnSp>
          <p:nvCxnSpPr>
            <p:cNvPr id="200" name="Google Shape;200;p52"/>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201" name="Google Shape;201;p5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52"/>
            <p:cNvGrpSpPr/>
            <p:nvPr/>
          </p:nvGrpSpPr>
          <p:grpSpPr>
            <a:xfrm>
              <a:off x="8785929" y="285450"/>
              <a:ext cx="71621" cy="78899"/>
              <a:chOff x="3621700" y="273825"/>
              <a:chExt cx="100875" cy="111125"/>
            </a:xfrm>
          </p:grpSpPr>
          <p:cxnSp>
            <p:nvCxnSpPr>
              <p:cNvPr id="203" name="Google Shape;203;p52"/>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204" name="Google Shape;204;p52"/>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grpSp>
        <p:nvGrpSpPr>
          <p:cNvPr id="205" name="Google Shape;205;p52"/>
          <p:cNvGrpSpPr/>
          <p:nvPr/>
        </p:nvGrpSpPr>
        <p:grpSpPr>
          <a:xfrm>
            <a:off x="299286" y="189025"/>
            <a:ext cx="133205" cy="119344"/>
            <a:chOff x="222150" y="185025"/>
            <a:chExt cx="170100" cy="152400"/>
          </a:xfrm>
        </p:grpSpPr>
        <p:cxnSp>
          <p:nvCxnSpPr>
            <p:cNvPr id="206" name="Google Shape;206;p52"/>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207" name="Google Shape;207;p52"/>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208" name="Google Shape;208;p52"/>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209" name="Google Shape;209;p52"/>
          <p:cNvGrpSpPr/>
          <p:nvPr/>
        </p:nvGrpSpPr>
        <p:grpSpPr>
          <a:xfrm>
            <a:off x="1028975" y="1070563"/>
            <a:ext cx="2136214" cy="3002387"/>
            <a:chOff x="5380450" y="1070563"/>
            <a:chExt cx="2136214" cy="3002387"/>
          </a:xfrm>
        </p:grpSpPr>
        <p:sp>
          <p:nvSpPr>
            <p:cNvPr id="210" name="Google Shape;210;p52"/>
            <p:cNvSpPr/>
            <p:nvPr/>
          </p:nvSpPr>
          <p:spPr>
            <a:xfrm>
              <a:off x="6164625" y="1344650"/>
              <a:ext cx="1334100" cy="2405100"/>
            </a:xfrm>
            <a:prstGeom prst="roundRect">
              <a:avLst>
                <a:gd fmla="val 0" name="adj"/>
              </a:avLst>
            </a:prstGeom>
            <a:solidFill>
              <a:schemeClr val="accent3"/>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6298575" y="1546875"/>
              <a:ext cx="1066200" cy="449700"/>
            </a:xfrm>
            <a:prstGeom prst="roundRect">
              <a:avLst>
                <a:gd fmla="val 18711" name="adj"/>
              </a:avLst>
            </a:prstGeom>
            <a:gradFill>
              <a:gsLst>
                <a:gs pos="0">
                  <a:srgbClr val="80DFFF"/>
                </a:gs>
                <a:gs pos="100000">
                  <a:srgbClr val="318FFA">
                    <a:alpha val="7137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2"/>
            <p:cNvSpPr/>
            <p:nvPr/>
          </p:nvSpPr>
          <p:spPr>
            <a:xfrm>
              <a:off x="6298575" y="2078800"/>
              <a:ext cx="1066200" cy="999900"/>
            </a:xfrm>
            <a:prstGeom prst="roundRect">
              <a:avLst>
                <a:gd fmla="val 7939" name="adj"/>
              </a:avLst>
            </a:prstGeom>
            <a:gradFill>
              <a:gsLst>
                <a:gs pos="0">
                  <a:srgbClr val="80DFFF"/>
                </a:gs>
                <a:gs pos="100000">
                  <a:srgbClr val="318FFA">
                    <a:alpha val="7137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6298575" y="3140800"/>
              <a:ext cx="1066200" cy="449700"/>
            </a:xfrm>
            <a:prstGeom prst="roundRect">
              <a:avLst>
                <a:gd fmla="val 18711" name="adj"/>
              </a:avLst>
            </a:prstGeom>
            <a:gradFill>
              <a:gsLst>
                <a:gs pos="0">
                  <a:srgbClr val="80DFFF"/>
                </a:gs>
                <a:gs pos="100000">
                  <a:srgbClr val="318FFA">
                    <a:alpha val="7137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2"/>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52"/>
            <p:cNvGrpSpPr/>
            <p:nvPr/>
          </p:nvGrpSpPr>
          <p:grpSpPr>
            <a:xfrm>
              <a:off x="5380450" y="1200275"/>
              <a:ext cx="1386600" cy="449700"/>
              <a:chOff x="5270675" y="1411375"/>
              <a:chExt cx="1386600" cy="449700"/>
            </a:xfrm>
          </p:grpSpPr>
          <p:sp>
            <p:nvSpPr>
              <p:cNvPr id="216" name="Google Shape;216;p52"/>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2"/>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2"/>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52"/>
              <p:cNvGrpSpPr/>
              <p:nvPr/>
            </p:nvGrpSpPr>
            <p:grpSpPr>
              <a:xfrm>
                <a:off x="5794626" y="1542600"/>
                <a:ext cx="706511" cy="187247"/>
                <a:chOff x="5784976" y="732725"/>
                <a:chExt cx="706511" cy="187247"/>
              </a:xfrm>
            </p:grpSpPr>
            <p:sp>
              <p:nvSpPr>
                <p:cNvPr id="220" name="Google Shape;220;p52"/>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2"/>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2"/>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3" name="Google Shape;223;p52"/>
            <p:cNvGrpSpPr/>
            <p:nvPr/>
          </p:nvGrpSpPr>
          <p:grpSpPr>
            <a:xfrm>
              <a:off x="5573850" y="3355500"/>
              <a:ext cx="381600" cy="356700"/>
              <a:chOff x="1062200" y="3366813"/>
              <a:chExt cx="381600" cy="356700"/>
            </a:xfrm>
          </p:grpSpPr>
          <p:sp>
            <p:nvSpPr>
              <p:cNvPr id="224" name="Google Shape;224;p52"/>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52"/>
              <p:cNvGrpSpPr/>
              <p:nvPr/>
            </p:nvGrpSpPr>
            <p:grpSpPr>
              <a:xfrm>
                <a:off x="1138484" y="3433275"/>
                <a:ext cx="229200" cy="229200"/>
                <a:chOff x="955447" y="3891500"/>
                <a:chExt cx="229200" cy="229200"/>
              </a:xfrm>
            </p:grpSpPr>
            <p:sp>
              <p:nvSpPr>
                <p:cNvPr id="226" name="Google Shape;226;p52"/>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2"/>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 name="Google Shape;228;p52"/>
            <p:cNvGrpSpPr/>
            <p:nvPr/>
          </p:nvGrpSpPr>
          <p:grpSpPr>
            <a:xfrm rot="5400000">
              <a:off x="5462261" y="2839775"/>
              <a:ext cx="604800" cy="147600"/>
              <a:chOff x="7688649" y="828750"/>
              <a:chExt cx="604800" cy="147600"/>
            </a:xfrm>
          </p:grpSpPr>
          <p:sp>
            <p:nvSpPr>
              <p:cNvPr id="229" name="Google Shape;229;p52"/>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2"/>
              <p:cNvSpPr/>
              <p:nvPr/>
            </p:nvSpPr>
            <p:spPr>
              <a:xfrm>
                <a:off x="7917249" y="828750"/>
                <a:ext cx="147600" cy="147600"/>
              </a:xfrm>
              <a:prstGeom prst="ellipse">
                <a:avLst/>
              </a:prstGeom>
              <a:gradFill>
                <a:gsLst>
                  <a:gs pos="0">
                    <a:srgbClr val="FFF68E"/>
                  </a:gs>
                  <a:gs pos="100000">
                    <a:srgbClr val="FFD966"/>
                  </a:gs>
                </a:gsLst>
                <a:path path="circle">
                  <a:fillToRect b="50%" l="50%" r="50%" t="50%"/>
                </a:path>
                <a:tileRect/>
              </a:gra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2"/>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2" name="Google Shape;232;p52"/>
          <p:cNvGrpSpPr/>
          <p:nvPr/>
        </p:nvGrpSpPr>
        <p:grpSpPr>
          <a:xfrm>
            <a:off x="2282900" y="2966425"/>
            <a:ext cx="1710600" cy="263700"/>
            <a:chOff x="2282900" y="800475"/>
            <a:chExt cx="1710600" cy="263700"/>
          </a:xfrm>
        </p:grpSpPr>
        <p:sp>
          <p:nvSpPr>
            <p:cNvPr id="233" name="Google Shape;233;p52"/>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2"/>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2"/>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52"/>
          <p:cNvGrpSpPr/>
          <p:nvPr/>
        </p:nvGrpSpPr>
        <p:grpSpPr>
          <a:xfrm>
            <a:off x="2740505" y="1862116"/>
            <a:ext cx="795391" cy="626114"/>
            <a:chOff x="7760767" y="1176066"/>
            <a:chExt cx="795391" cy="626114"/>
          </a:xfrm>
        </p:grpSpPr>
        <p:sp>
          <p:nvSpPr>
            <p:cNvPr id="237" name="Google Shape;237;p52"/>
            <p:cNvSpPr/>
            <p:nvPr/>
          </p:nvSpPr>
          <p:spPr>
            <a:xfrm>
              <a:off x="7760767" y="1176066"/>
              <a:ext cx="795391" cy="626114"/>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52"/>
            <p:cNvGrpSpPr/>
            <p:nvPr/>
          </p:nvGrpSpPr>
          <p:grpSpPr>
            <a:xfrm>
              <a:off x="7815937" y="1292090"/>
              <a:ext cx="594430" cy="276787"/>
              <a:chOff x="7603656" y="1520706"/>
              <a:chExt cx="657046" cy="305943"/>
            </a:xfrm>
          </p:grpSpPr>
          <p:sp>
            <p:nvSpPr>
              <p:cNvPr id="239" name="Google Shape;239;p52"/>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2"/>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2"/>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2"/>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9"/>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9"/>
          <p:cNvSpPr txBox="1"/>
          <p:nvPr>
            <p:ph idx="1" type="body"/>
          </p:nvPr>
        </p:nvSpPr>
        <p:spPr>
          <a:xfrm>
            <a:off x="720000" y="1188900"/>
            <a:ext cx="7704000" cy="33801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Font typeface="Anaheim"/>
              <a:buAutoNum type="arabicPeriod"/>
              <a:defRPr sz="1100"/>
            </a:lvl1pPr>
            <a:lvl2pPr indent="-304800" lvl="1" marL="914400" algn="l">
              <a:lnSpc>
                <a:spcPct val="115000"/>
              </a:lnSpc>
              <a:spcBef>
                <a:spcPts val="0"/>
              </a:spcBef>
              <a:spcAft>
                <a:spcPts val="0"/>
              </a:spcAft>
              <a:buSzPts val="1200"/>
              <a:buFont typeface="Roboto Condensed Light"/>
              <a:buAutoNum type="alphaLcPeriod"/>
              <a:defRPr/>
            </a:lvl2pPr>
            <a:lvl3pPr indent="-304800" lvl="2" marL="1371600" algn="l">
              <a:lnSpc>
                <a:spcPct val="115000"/>
              </a:lnSpc>
              <a:spcBef>
                <a:spcPts val="0"/>
              </a:spcBef>
              <a:spcAft>
                <a:spcPts val="0"/>
              </a:spcAft>
              <a:buSzPts val="1200"/>
              <a:buFont typeface="Roboto Condensed Light"/>
              <a:buAutoNum type="romanLcPeriod"/>
              <a:defRPr/>
            </a:lvl3pPr>
            <a:lvl4pPr indent="-304800" lvl="3" marL="1828800" algn="l">
              <a:lnSpc>
                <a:spcPct val="115000"/>
              </a:lnSpc>
              <a:spcBef>
                <a:spcPts val="0"/>
              </a:spcBef>
              <a:spcAft>
                <a:spcPts val="0"/>
              </a:spcAft>
              <a:buSzPts val="1200"/>
              <a:buFont typeface="Roboto Condensed Light"/>
              <a:buAutoNum type="arabicPeriod"/>
              <a:defRPr/>
            </a:lvl4pPr>
            <a:lvl5pPr indent="-304800" lvl="4" marL="2286000" algn="l">
              <a:lnSpc>
                <a:spcPct val="115000"/>
              </a:lnSpc>
              <a:spcBef>
                <a:spcPts val="0"/>
              </a:spcBef>
              <a:spcAft>
                <a:spcPts val="0"/>
              </a:spcAft>
              <a:buSzPts val="1200"/>
              <a:buFont typeface="Roboto Condensed Light"/>
              <a:buAutoNum type="alphaLcPeriod"/>
              <a:defRPr/>
            </a:lvl5pPr>
            <a:lvl6pPr indent="-304800" lvl="5" marL="2743200" algn="l">
              <a:lnSpc>
                <a:spcPct val="115000"/>
              </a:lnSpc>
              <a:spcBef>
                <a:spcPts val="0"/>
              </a:spcBef>
              <a:spcAft>
                <a:spcPts val="0"/>
              </a:spcAft>
              <a:buSzPts val="1200"/>
              <a:buFont typeface="Roboto Condensed Light"/>
              <a:buAutoNum type="romanLcPeriod"/>
              <a:defRPr/>
            </a:lvl6pPr>
            <a:lvl7pPr indent="-304800" lvl="6" marL="3200400" algn="l">
              <a:lnSpc>
                <a:spcPct val="115000"/>
              </a:lnSpc>
              <a:spcBef>
                <a:spcPts val="0"/>
              </a:spcBef>
              <a:spcAft>
                <a:spcPts val="0"/>
              </a:spcAft>
              <a:buSzPts val="1200"/>
              <a:buFont typeface="Roboto Condensed Light"/>
              <a:buAutoNum type="arabicPeriod"/>
              <a:defRPr/>
            </a:lvl7pPr>
            <a:lvl8pPr indent="-304800" lvl="7" marL="3657600" algn="l">
              <a:lnSpc>
                <a:spcPct val="115000"/>
              </a:lnSpc>
              <a:spcBef>
                <a:spcPts val="0"/>
              </a:spcBef>
              <a:spcAft>
                <a:spcPts val="0"/>
              </a:spcAft>
              <a:buSzPts val="1200"/>
              <a:buFont typeface="Roboto Condensed Light"/>
              <a:buAutoNum type="alphaLcPeriod"/>
              <a:defRPr/>
            </a:lvl8pPr>
            <a:lvl9pPr indent="-304800" lvl="8" marL="4114800" algn="l">
              <a:lnSpc>
                <a:spcPct val="115000"/>
              </a:lnSpc>
              <a:spcBef>
                <a:spcPts val="0"/>
              </a:spcBef>
              <a:spcAft>
                <a:spcPts val="0"/>
              </a:spcAft>
              <a:buSzPts val="1200"/>
              <a:buFont typeface="Roboto Condensed Light"/>
              <a:buAutoNum type="romanLcPeriod"/>
              <a:defRPr/>
            </a:lvl9pPr>
          </a:lstStyle>
          <a:p/>
        </p:txBody>
      </p:sp>
      <p:grpSp>
        <p:nvGrpSpPr>
          <p:cNvPr id="22" name="Google Shape;22;p39"/>
          <p:cNvGrpSpPr/>
          <p:nvPr/>
        </p:nvGrpSpPr>
        <p:grpSpPr>
          <a:xfrm>
            <a:off x="8424000" y="209250"/>
            <a:ext cx="433550" cy="78899"/>
            <a:chOff x="8424000" y="285450"/>
            <a:chExt cx="433550" cy="78899"/>
          </a:xfrm>
        </p:grpSpPr>
        <p:cxnSp>
          <p:nvCxnSpPr>
            <p:cNvPr id="23" name="Google Shape;23;p39"/>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24" name="Google Shape;24;p3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39"/>
            <p:cNvGrpSpPr/>
            <p:nvPr/>
          </p:nvGrpSpPr>
          <p:grpSpPr>
            <a:xfrm>
              <a:off x="8785929" y="285450"/>
              <a:ext cx="71621" cy="78899"/>
              <a:chOff x="3621700" y="273825"/>
              <a:chExt cx="100875" cy="111125"/>
            </a:xfrm>
          </p:grpSpPr>
          <p:cxnSp>
            <p:nvCxnSpPr>
              <p:cNvPr id="26" name="Google Shape;26;p39"/>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27" name="Google Shape;27;p39"/>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28" name="Shape 28"/>
        <p:cNvGrpSpPr/>
        <p:nvPr/>
      </p:nvGrpSpPr>
      <p:grpSpPr>
        <a:xfrm>
          <a:off x="0" y="0"/>
          <a:ext cx="0" cy="0"/>
          <a:chOff x="0" y="0"/>
          <a:chExt cx="0" cy="0"/>
        </a:xfrm>
      </p:grpSpPr>
      <p:sp>
        <p:nvSpPr>
          <p:cNvPr id="29" name="Google Shape;29;p40"/>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0"/>
          <p:cNvSpPr txBox="1"/>
          <p:nvPr>
            <p:ph idx="1" type="subTitle"/>
          </p:nvPr>
        </p:nvSpPr>
        <p:spPr>
          <a:xfrm>
            <a:off x="2450700" y="2569350"/>
            <a:ext cx="4242600" cy="89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40"/>
          <p:cNvSpPr txBox="1"/>
          <p:nvPr>
            <p:ph type="title"/>
          </p:nvPr>
        </p:nvSpPr>
        <p:spPr>
          <a:xfrm>
            <a:off x="1796250" y="1266475"/>
            <a:ext cx="5551500" cy="130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9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32" name="Google Shape;32;p40"/>
          <p:cNvGrpSpPr/>
          <p:nvPr/>
        </p:nvGrpSpPr>
        <p:grpSpPr>
          <a:xfrm>
            <a:off x="8424000" y="209250"/>
            <a:ext cx="433550" cy="78899"/>
            <a:chOff x="8424000" y="285450"/>
            <a:chExt cx="433550" cy="78899"/>
          </a:xfrm>
        </p:grpSpPr>
        <p:cxnSp>
          <p:nvCxnSpPr>
            <p:cNvPr id="33" name="Google Shape;33;p40"/>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34" name="Google Shape;34;p4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0"/>
            <p:cNvGrpSpPr/>
            <p:nvPr/>
          </p:nvGrpSpPr>
          <p:grpSpPr>
            <a:xfrm>
              <a:off x="8785929" y="285450"/>
              <a:ext cx="71621" cy="78899"/>
              <a:chOff x="3621700" y="273825"/>
              <a:chExt cx="100875" cy="111125"/>
            </a:xfrm>
          </p:grpSpPr>
          <p:cxnSp>
            <p:nvCxnSpPr>
              <p:cNvPr id="36" name="Google Shape;36;p40"/>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37" name="Google Shape;37;p40"/>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41"/>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1"/>
          <p:cNvSpPr txBox="1"/>
          <p:nvPr>
            <p:ph type="title"/>
          </p:nvPr>
        </p:nvSpPr>
        <p:spPr>
          <a:xfrm>
            <a:off x="2138625" y="1523275"/>
            <a:ext cx="2336400" cy="51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41"/>
          <p:cNvSpPr txBox="1"/>
          <p:nvPr>
            <p:ph idx="2" type="title"/>
          </p:nvPr>
        </p:nvSpPr>
        <p:spPr>
          <a:xfrm>
            <a:off x="1235625" y="1523263"/>
            <a:ext cx="8364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41"/>
          <p:cNvSpPr txBox="1"/>
          <p:nvPr>
            <p:ph idx="1" type="subTitle"/>
          </p:nvPr>
        </p:nvSpPr>
        <p:spPr>
          <a:xfrm>
            <a:off x="2138625" y="2033600"/>
            <a:ext cx="2336400" cy="68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3" type="title"/>
          </p:nvPr>
        </p:nvSpPr>
        <p:spPr>
          <a:xfrm>
            <a:off x="5571975" y="1523275"/>
            <a:ext cx="2336400" cy="51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41"/>
          <p:cNvSpPr txBox="1"/>
          <p:nvPr>
            <p:ph idx="4" type="title"/>
          </p:nvPr>
        </p:nvSpPr>
        <p:spPr>
          <a:xfrm>
            <a:off x="4735575" y="1523263"/>
            <a:ext cx="8364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5" name="Google Shape;45;p41"/>
          <p:cNvSpPr txBox="1"/>
          <p:nvPr>
            <p:ph idx="5" type="subTitle"/>
          </p:nvPr>
        </p:nvSpPr>
        <p:spPr>
          <a:xfrm>
            <a:off x="5571975" y="2033600"/>
            <a:ext cx="2336400" cy="68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1"/>
          <p:cNvSpPr txBox="1"/>
          <p:nvPr>
            <p:ph idx="6" type="title"/>
          </p:nvPr>
        </p:nvSpPr>
        <p:spPr>
          <a:xfrm>
            <a:off x="2138625" y="3069988"/>
            <a:ext cx="2336400" cy="51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41"/>
          <p:cNvSpPr txBox="1"/>
          <p:nvPr>
            <p:ph idx="7" type="title"/>
          </p:nvPr>
        </p:nvSpPr>
        <p:spPr>
          <a:xfrm>
            <a:off x="1235625" y="3069975"/>
            <a:ext cx="8364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41"/>
          <p:cNvSpPr txBox="1"/>
          <p:nvPr>
            <p:ph idx="8" type="subTitle"/>
          </p:nvPr>
        </p:nvSpPr>
        <p:spPr>
          <a:xfrm>
            <a:off x="2138625" y="3580313"/>
            <a:ext cx="2336400" cy="68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9" type="title"/>
          </p:nvPr>
        </p:nvSpPr>
        <p:spPr>
          <a:xfrm>
            <a:off x="5571975" y="3069988"/>
            <a:ext cx="2336400" cy="51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41"/>
          <p:cNvSpPr txBox="1"/>
          <p:nvPr>
            <p:ph idx="13" type="title"/>
          </p:nvPr>
        </p:nvSpPr>
        <p:spPr>
          <a:xfrm>
            <a:off x="4735575" y="3069975"/>
            <a:ext cx="8364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41"/>
          <p:cNvSpPr txBox="1"/>
          <p:nvPr>
            <p:ph idx="14" type="subTitle"/>
          </p:nvPr>
        </p:nvSpPr>
        <p:spPr>
          <a:xfrm>
            <a:off x="5571975" y="3580313"/>
            <a:ext cx="2336400" cy="68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idx="1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53" name="Google Shape;53;p41"/>
          <p:cNvGrpSpPr/>
          <p:nvPr/>
        </p:nvGrpSpPr>
        <p:grpSpPr>
          <a:xfrm>
            <a:off x="8424000" y="209250"/>
            <a:ext cx="433550" cy="78899"/>
            <a:chOff x="8424000" y="285450"/>
            <a:chExt cx="433550" cy="78899"/>
          </a:xfrm>
        </p:grpSpPr>
        <p:cxnSp>
          <p:nvCxnSpPr>
            <p:cNvPr id="54" name="Google Shape;54;p41"/>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55" name="Google Shape;55;p4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41"/>
            <p:cNvGrpSpPr/>
            <p:nvPr/>
          </p:nvGrpSpPr>
          <p:grpSpPr>
            <a:xfrm>
              <a:off x="8785929" y="285450"/>
              <a:ext cx="71621" cy="78899"/>
              <a:chOff x="3621700" y="273825"/>
              <a:chExt cx="100875" cy="111125"/>
            </a:xfrm>
          </p:grpSpPr>
          <p:cxnSp>
            <p:nvCxnSpPr>
              <p:cNvPr id="57" name="Google Shape;57;p41"/>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58" name="Google Shape;58;p41"/>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4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42"/>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5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3" name="Google Shape;63;p42"/>
          <p:cNvSpPr txBox="1"/>
          <p:nvPr>
            <p:ph idx="1" type="subTitle"/>
          </p:nvPr>
        </p:nvSpPr>
        <p:spPr>
          <a:xfrm>
            <a:off x="948600" y="3392900"/>
            <a:ext cx="36522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4" name="Google Shape;64;p42"/>
          <p:cNvGrpSpPr/>
          <p:nvPr/>
        </p:nvGrpSpPr>
        <p:grpSpPr>
          <a:xfrm>
            <a:off x="8424000" y="209250"/>
            <a:ext cx="433550" cy="78899"/>
            <a:chOff x="8424000" y="285450"/>
            <a:chExt cx="433550" cy="78899"/>
          </a:xfrm>
        </p:grpSpPr>
        <p:cxnSp>
          <p:nvCxnSpPr>
            <p:cNvPr id="65" name="Google Shape;65;p42"/>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66" name="Google Shape;66;p4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42"/>
            <p:cNvGrpSpPr/>
            <p:nvPr/>
          </p:nvGrpSpPr>
          <p:grpSpPr>
            <a:xfrm>
              <a:off x="8785929" y="285450"/>
              <a:ext cx="71621" cy="78899"/>
              <a:chOff x="3621700" y="273825"/>
              <a:chExt cx="100875" cy="111125"/>
            </a:xfrm>
          </p:grpSpPr>
          <p:cxnSp>
            <p:nvCxnSpPr>
              <p:cNvPr id="68" name="Google Shape;68;p42"/>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69" name="Google Shape;69;p42"/>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3"/>
          <p:cNvSpPr txBox="1"/>
          <p:nvPr>
            <p:ph hasCustomPrompt="1" type="title"/>
          </p:nvPr>
        </p:nvSpPr>
        <p:spPr>
          <a:xfrm>
            <a:off x="1728163" y="1390038"/>
            <a:ext cx="5382000" cy="149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b="1"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3" name="Google Shape;73;p43"/>
          <p:cNvSpPr txBox="1"/>
          <p:nvPr>
            <p:ph idx="1" type="subTitle"/>
          </p:nvPr>
        </p:nvSpPr>
        <p:spPr>
          <a:xfrm>
            <a:off x="2959222" y="2998425"/>
            <a:ext cx="2919900" cy="59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74" name="Google Shape;74;p43"/>
          <p:cNvGrpSpPr/>
          <p:nvPr/>
        </p:nvGrpSpPr>
        <p:grpSpPr>
          <a:xfrm>
            <a:off x="8424000" y="209250"/>
            <a:ext cx="433550" cy="78899"/>
            <a:chOff x="8424000" y="285450"/>
            <a:chExt cx="433550" cy="78899"/>
          </a:xfrm>
        </p:grpSpPr>
        <p:cxnSp>
          <p:nvCxnSpPr>
            <p:cNvPr id="75" name="Google Shape;75;p43"/>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76" name="Google Shape;76;p4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43"/>
            <p:cNvGrpSpPr/>
            <p:nvPr/>
          </p:nvGrpSpPr>
          <p:grpSpPr>
            <a:xfrm>
              <a:off x="8785929" y="285450"/>
              <a:ext cx="71621" cy="78899"/>
              <a:chOff x="3621700" y="273825"/>
              <a:chExt cx="100875" cy="111125"/>
            </a:xfrm>
          </p:grpSpPr>
          <p:cxnSp>
            <p:nvCxnSpPr>
              <p:cNvPr id="78" name="Google Shape;78;p43"/>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79" name="Google Shape;79;p43"/>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44"/>
          <p:cNvSpPr/>
          <p:nvPr/>
        </p:nvSpPr>
        <p:spPr>
          <a:xfrm>
            <a:off x="7200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a:off x="46209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txBox="1"/>
          <p:nvPr>
            <p:ph idx="1" type="subTitle"/>
          </p:nvPr>
        </p:nvSpPr>
        <p:spPr>
          <a:xfrm>
            <a:off x="1149300" y="2465950"/>
            <a:ext cx="2944500" cy="46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4" name="Google Shape;84;p44"/>
          <p:cNvSpPr txBox="1"/>
          <p:nvPr>
            <p:ph idx="2" type="subTitle"/>
          </p:nvPr>
        </p:nvSpPr>
        <p:spPr>
          <a:xfrm>
            <a:off x="5126400" y="2558050"/>
            <a:ext cx="2944500" cy="2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5" name="Google Shape;85;p44"/>
          <p:cNvSpPr txBox="1"/>
          <p:nvPr>
            <p:ph idx="3" type="subTitle"/>
          </p:nvPr>
        </p:nvSpPr>
        <p:spPr>
          <a:xfrm>
            <a:off x="1149300" y="2927650"/>
            <a:ext cx="2944500" cy="127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44"/>
          <p:cNvSpPr txBox="1"/>
          <p:nvPr>
            <p:ph idx="4" type="subTitle"/>
          </p:nvPr>
        </p:nvSpPr>
        <p:spPr>
          <a:xfrm>
            <a:off x="5050200" y="2927650"/>
            <a:ext cx="2944500" cy="127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44"/>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88" name="Google Shape;88;p44"/>
          <p:cNvGrpSpPr/>
          <p:nvPr/>
        </p:nvGrpSpPr>
        <p:grpSpPr>
          <a:xfrm>
            <a:off x="8424000" y="209250"/>
            <a:ext cx="433550" cy="78899"/>
            <a:chOff x="8424000" y="285450"/>
            <a:chExt cx="433550" cy="78899"/>
          </a:xfrm>
        </p:grpSpPr>
        <p:cxnSp>
          <p:nvCxnSpPr>
            <p:cNvPr id="89" name="Google Shape;89;p44"/>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90" name="Google Shape;90;p4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44"/>
            <p:cNvGrpSpPr/>
            <p:nvPr/>
          </p:nvGrpSpPr>
          <p:grpSpPr>
            <a:xfrm>
              <a:off x="8785929" y="285450"/>
              <a:ext cx="71621" cy="78899"/>
              <a:chOff x="3621700" y="273825"/>
              <a:chExt cx="100875" cy="111125"/>
            </a:xfrm>
          </p:grpSpPr>
          <p:cxnSp>
            <p:nvCxnSpPr>
              <p:cNvPr id="92" name="Google Shape;92;p44"/>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93" name="Google Shape;93;p44"/>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45"/>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5"/>
          <p:cNvSpPr txBox="1"/>
          <p:nvPr>
            <p:ph type="title"/>
          </p:nvPr>
        </p:nvSpPr>
        <p:spPr>
          <a:xfrm>
            <a:off x="4437900" y="1321100"/>
            <a:ext cx="3617700" cy="79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45"/>
          <p:cNvSpPr txBox="1"/>
          <p:nvPr>
            <p:ph idx="1" type="subTitle"/>
          </p:nvPr>
        </p:nvSpPr>
        <p:spPr>
          <a:xfrm>
            <a:off x="4437900" y="2183600"/>
            <a:ext cx="3617700" cy="15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8" name="Google Shape;98;p45"/>
          <p:cNvGrpSpPr/>
          <p:nvPr/>
        </p:nvGrpSpPr>
        <p:grpSpPr>
          <a:xfrm>
            <a:off x="8424000" y="209250"/>
            <a:ext cx="433550" cy="78899"/>
            <a:chOff x="8424000" y="285450"/>
            <a:chExt cx="433550" cy="78899"/>
          </a:xfrm>
        </p:grpSpPr>
        <p:cxnSp>
          <p:nvCxnSpPr>
            <p:cNvPr id="99" name="Google Shape;99;p45"/>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00" name="Google Shape;100;p4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45"/>
            <p:cNvGrpSpPr/>
            <p:nvPr/>
          </p:nvGrpSpPr>
          <p:grpSpPr>
            <a:xfrm>
              <a:off x="8785929" y="285450"/>
              <a:ext cx="71621" cy="78899"/>
              <a:chOff x="3621700" y="273825"/>
              <a:chExt cx="100875" cy="111125"/>
            </a:xfrm>
          </p:grpSpPr>
          <p:cxnSp>
            <p:nvCxnSpPr>
              <p:cNvPr id="102" name="Google Shape;102;p45"/>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03" name="Google Shape;103;p45"/>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04" name="Shape 104"/>
        <p:cNvGrpSpPr/>
        <p:nvPr/>
      </p:nvGrpSpPr>
      <p:grpSpPr>
        <a:xfrm>
          <a:off x="0" y="0"/>
          <a:ext cx="0" cy="0"/>
          <a:chOff x="0" y="0"/>
          <a:chExt cx="0" cy="0"/>
        </a:xfrm>
      </p:grpSpPr>
      <p:sp>
        <p:nvSpPr>
          <p:cNvPr id="105" name="Google Shape;105;p46"/>
          <p:cNvSpPr/>
          <p:nvPr/>
        </p:nvSpPr>
        <p:spPr>
          <a:xfrm>
            <a:off x="720000" y="5512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6"/>
          <p:cNvSpPr txBox="1"/>
          <p:nvPr>
            <p:ph idx="1" type="subTitle"/>
          </p:nvPr>
        </p:nvSpPr>
        <p:spPr>
          <a:xfrm>
            <a:off x="4512026" y="2815650"/>
            <a:ext cx="3792000" cy="103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46"/>
          <p:cNvSpPr txBox="1"/>
          <p:nvPr>
            <p:ph type="title"/>
          </p:nvPr>
        </p:nvSpPr>
        <p:spPr>
          <a:xfrm>
            <a:off x="4512025" y="1294325"/>
            <a:ext cx="3792000" cy="152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08" name="Google Shape;108;p46"/>
          <p:cNvGrpSpPr/>
          <p:nvPr/>
        </p:nvGrpSpPr>
        <p:grpSpPr>
          <a:xfrm>
            <a:off x="8424000" y="209250"/>
            <a:ext cx="433550" cy="78899"/>
            <a:chOff x="8424000" y="285450"/>
            <a:chExt cx="433550" cy="78899"/>
          </a:xfrm>
        </p:grpSpPr>
        <p:cxnSp>
          <p:nvCxnSpPr>
            <p:cNvPr id="109" name="Google Shape;109;p46"/>
            <p:cNvCxnSpPr/>
            <p:nvPr/>
          </p:nvCxnSpPr>
          <p:spPr>
            <a:xfrm>
              <a:off x="8424000" y="324895"/>
              <a:ext cx="78900" cy="0"/>
            </a:xfrm>
            <a:prstGeom prst="straightConnector1">
              <a:avLst/>
            </a:prstGeom>
            <a:noFill/>
            <a:ln cap="rnd" cmpd="sng" w="9525">
              <a:solidFill>
                <a:schemeClr val="dk2"/>
              </a:solidFill>
              <a:prstDash val="solid"/>
              <a:round/>
              <a:headEnd len="sm" w="sm" type="none"/>
              <a:tailEnd len="sm" w="sm" type="none"/>
            </a:ln>
          </p:spPr>
        </p:cxnSp>
        <p:sp>
          <p:nvSpPr>
            <p:cNvPr id="110" name="Google Shape;110;p4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46"/>
            <p:cNvGrpSpPr/>
            <p:nvPr/>
          </p:nvGrpSpPr>
          <p:grpSpPr>
            <a:xfrm>
              <a:off x="8785929" y="285450"/>
              <a:ext cx="71621" cy="78899"/>
              <a:chOff x="3621700" y="273825"/>
              <a:chExt cx="100875" cy="111125"/>
            </a:xfrm>
          </p:grpSpPr>
          <p:cxnSp>
            <p:nvCxnSpPr>
              <p:cNvPr id="112" name="Google Shape;112;p46"/>
              <p:cNvCxnSpPr/>
              <p:nvPr/>
            </p:nvCxnSpPr>
            <p:spPr>
              <a:xfrm>
                <a:off x="3627175" y="274850"/>
                <a:ext cx="95400" cy="110100"/>
              </a:xfrm>
              <a:prstGeom prst="straightConnector1">
                <a:avLst/>
              </a:prstGeom>
              <a:noFill/>
              <a:ln cap="rnd" cmpd="sng" w="9525">
                <a:solidFill>
                  <a:schemeClr val="dk2"/>
                </a:solidFill>
                <a:prstDash val="solid"/>
                <a:round/>
                <a:headEnd len="sm" w="sm" type="none"/>
                <a:tailEnd len="sm" w="sm" type="none"/>
              </a:ln>
            </p:spPr>
          </p:cxnSp>
          <p:cxnSp>
            <p:nvCxnSpPr>
              <p:cNvPr id="113" name="Google Shape;113;p46"/>
              <p:cNvCxnSpPr/>
              <p:nvPr/>
            </p:nvCxnSpPr>
            <p:spPr>
              <a:xfrm flipH="1">
                <a:off x="3621700" y="273825"/>
                <a:ext cx="95400" cy="110100"/>
              </a:xfrm>
              <a:prstGeom prst="straightConnector1">
                <a:avLst/>
              </a:prstGeom>
              <a:noFill/>
              <a:ln cap="rnd" cmpd="sng" w="9525">
                <a:solidFill>
                  <a:schemeClr val="dk2"/>
                </a:solidFill>
                <a:prstDash val="solid"/>
                <a:round/>
                <a:headEnd len="sm" w="sm" type="none"/>
                <a:tailEnd len="sm" w="sm"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20000" y="616200"/>
            <a:ext cx="77040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1" i="0" sz="3000" u="none" cap="none" strike="noStrike">
                <a:solidFill>
                  <a:schemeClr val="dk2"/>
                </a:solidFill>
                <a:latin typeface="Oswald"/>
                <a:ea typeface="Oswald"/>
                <a:cs typeface="Oswald"/>
                <a:sym typeface="Oswald"/>
              </a:defRPr>
            </a:lvl9pPr>
          </a:lstStyle>
          <a:p/>
        </p:txBody>
      </p:sp>
      <p:sp>
        <p:nvSpPr>
          <p:cNvPr id="7" name="Google Shape;7;p3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1pPr>
            <a:lvl2pPr indent="-317500" lvl="1" marL="9144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2pPr>
            <a:lvl3pPr indent="-317500" lvl="2" marL="13716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3pPr>
            <a:lvl4pPr indent="-317500" lvl="3" marL="18288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4pPr>
            <a:lvl5pPr indent="-317500" lvl="4" marL="22860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5pPr>
            <a:lvl6pPr indent="-317500" lvl="5" marL="27432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6pPr>
            <a:lvl7pPr indent="-317500" lvl="6" marL="32004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7pPr>
            <a:lvl8pPr indent="-317500" lvl="7" marL="3657600" marR="0" rtl="0" algn="l">
              <a:lnSpc>
                <a:spcPct val="115000"/>
              </a:lnSpc>
              <a:spcBef>
                <a:spcPts val="1600"/>
              </a:spcBef>
              <a:spcAft>
                <a:spcPts val="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8pPr>
            <a:lvl9pPr indent="-317500" lvl="8" marL="4114800" marR="0" rtl="0" algn="l">
              <a:lnSpc>
                <a:spcPct val="115000"/>
              </a:lnSpc>
              <a:spcBef>
                <a:spcPts val="1600"/>
              </a:spcBef>
              <a:spcAft>
                <a:spcPts val="1600"/>
              </a:spcAft>
              <a:buClr>
                <a:schemeClr val="dk2"/>
              </a:buClr>
              <a:buSzPts val="1400"/>
              <a:buFont typeface="Fira Code"/>
              <a:buChar char="■"/>
              <a:defRPr b="0" i="0" sz="1400" u="none" cap="none" strike="noStrike">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24.xml"/><Relationship Id="rId6" Type="http://schemas.openxmlformats.org/officeDocument/2006/relationships/slide" Target="/ppt/slides/slide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13.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5.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1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10.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17.png"/><Relationship Id="rId5" Type="http://schemas.openxmlformats.org/officeDocument/2006/relationships/slide" Target="/ppt/slides/slide4.xml"/><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20.png"/><Relationship Id="rId5" Type="http://schemas.openxmlformats.org/officeDocument/2006/relationships/slide" Target="/ppt/slides/slide4.xml"/><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26.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image" Target="../media/image25.png"/><Relationship Id="rId7"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image" Target="../media/image28.png"/><Relationship Id="rId7"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24.xml"/><Relationship Id="rId6" Type="http://schemas.openxmlformats.org/officeDocument/2006/relationships/slide" Target="/ppt/slides/slide28.xml"/><Relationship Id="rId7" Type="http://schemas.openxmlformats.org/officeDocument/2006/relationships/slide" Target="/ppt/slides/slide1.xml"/><Relationship Id="rId8"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1.xml"/><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1.xml"/><Relationship Id="rId6"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1.xml"/><Relationship Id="rId6"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_rels/slide7.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3.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slide" Target="/ppt/slides/slide4.xml"/><Relationship Id="rId9" Type="http://schemas.openxmlformats.org/officeDocument/2006/relationships/image" Target="../media/image2.png"/><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24.xml"/><Relationship Id="rId7" Type="http://schemas.openxmlformats.org/officeDocument/2006/relationships/slide" Target="/ppt/slides/slide2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2C"/>
        </a:solidFill>
      </p:bgPr>
    </p:bg>
    <p:spTree>
      <p:nvGrpSpPr>
        <p:cNvPr id="246" name="Shape 246"/>
        <p:cNvGrpSpPr/>
        <p:nvPr/>
      </p:nvGrpSpPr>
      <p:grpSpPr>
        <a:xfrm>
          <a:off x="0" y="0"/>
          <a:ext cx="0" cy="0"/>
          <a:chOff x="0" y="0"/>
          <a:chExt cx="0" cy="0"/>
        </a:xfrm>
      </p:grpSpPr>
      <p:sp>
        <p:nvSpPr>
          <p:cNvPr id="247" name="Google Shape;247;p1"/>
          <p:cNvSpPr txBox="1"/>
          <p:nvPr>
            <p:ph idx="1" type="subTitle"/>
          </p:nvPr>
        </p:nvSpPr>
        <p:spPr>
          <a:xfrm>
            <a:off x="926425" y="2956476"/>
            <a:ext cx="2966400" cy="81638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Usman Wijaya</a:t>
            </a:r>
            <a:endParaRPr/>
          </a:p>
          <a:p>
            <a:pPr indent="0" lvl="0" marL="0" rtl="0" algn="l">
              <a:lnSpc>
                <a:spcPct val="100000"/>
              </a:lnSpc>
              <a:spcBef>
                <a:spcPts val="0"/>
              </a:spcBef>
              <a:spcAft>
                <a:spcPts val="0"/>
              </a:spcAft>
              <a:buSzPts val="1400"/>
              <a:buNone/>
            </a:pPr>
            <a:r>
              <a:rPr lang="en-US" sz="1200"/>
              <a:t>Abizar Al Gifari Rahman</a:t>
            </a:r>
            <a:endParaRPr/>
          </a:p>
          <a:p>
            <a:pPr indent="0" lvl="0" marL="0" rtl="0" algn="l">
              <a:lnSpc>
                <a:spcPct val="100000"/>
              </a:lnSpc>
              <a:spcBef>
                <a:spcPts val="0"/>
              </a:spcBef>
              <a:spcAft>
                <a:spcPts val="0"/>
              </a:spcAft>
              <a:buSzPts val="1400"/>
              <a:buNone/>
            </a:pPr>
            <a:r>
              <a:rPr lang="en-US" sz="1200"/>
              <a:t>Edward Wun</a:t>
            </a:r>
            <a:endParaRPr sz="1200"/>
          </a:p>
          <a:p>
            <a:pPr indent="0" lvl="0" marL="0" rtl="0" algn="l">
              <a:lnSpc>
                <a:spcPct val="100000"/>
              </a:lnSpc>
              <a:spcBef>
                <a:spcPts val="0"/>
              </a:spcBef>
              <a:spcAft>
                <a:spcPts val="0"/>
              </a:spcAft>
              <a:buSzPts val="1400"/>
              <a:buNone/>
            </a:pPr>
            <a:r>
              <a:rPr lang="en-US" sz="1200"/>
              <a:t>Heru Setyabudi</a:t>
            </a:r>
            <a:endParaRPr sz="1200"/>
          </a:p>
        </p:txBody>
      </p:sp>
      <p:sp>
        <p:nvSpPr>
          <p:cNvPr id="248" name="Google Shape;248;p1"/>
          <p:cNvSpPr txBox="1"/>
          <p:nvPr>
            <p:ph type="ctrTitle"/>
          </p:nvPr>
        </p:nvSpPr>
        <p:spPr>
          <a:xfrm>
            <a:off x="926425" y="1982665"/>
            <a:ext cx="4087800" cy="94886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sz="4400"/>
              <a:t>/FINAL PROJECT</a:t>
            </a:r>
            <a:endParaRPr sz="4400"/>
          </a:p>
        </p:txBody>
      </p:sp>
      <p:grpSp>
        <p:nvGrpSpPr>
          <p:cNvPr id="249" name="Google Shape;249;p1"/>
          <p:cNvGrpSpPr/>
          <p:nvPr/>
        </p:nvGrpSpPr>
        <p:grpSpPr>
          <a:xfrm>
            <a:off x="5375029" y="1818088"/>
            <a:ext cx="2224161" cy="1884607"/>
            <a:chOff x="5375029" y="1818088"/>
            <a:chExt cx="2224161" cy="1884607"/>
          </a:xfrm>
        </p:grpSpPr>
        <p:sp>
          <p:nvSpPr>
            <p:cNvPr id="250" name="Google Shape;250;p1"/>
            <p:cNvSpPr/>
            <p:nvPr/>
          </p:nvSpPr>
          <p:spPr>
            <a:xfrm>
              <a:off x="6273950" y="3298356"/>
              <a:ext cx="426300" cy="396873"/>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6154104" y="3665446"/>
              <a:ext cx="666008" cy="37249"/>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6273950" y="3303326"/>
              <a:ext cx="426300" cy="126596"/>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375029" y="3097292"/>
              <a:ext cx="2224098" cy="218476"/>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375029" y="1818088"/>
              <a:ext cx="2224161" cy="1289166"/>
            </a:xfrm>
            <a:custGeom>
              <a:rect b="b" l="l" r="r" t="t"/>
              <a:pathLst>
                <a:path extrusionOk="0" h="51913" w="89564">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434356" y="1871380"/>
              <a:ext cx="2105483" cy="1171978"/>
            </a:xfrm>
            <a:custGeom>
              <a:rect b="b" l="l" r="r" t="t"/>
              <a:pathLst>
                <a:path extrusionOk="0" h="47194" w="84785">
                  <a:moveTo>
                    <a:pt x="1" y="0"/>
                  </a:moveTo>
                  <a:lnTo>
                    <a:pt x="1" y="47193"/>
                  </a:lnTo>
                  <a:lnTo>
                    <a:pt x="84785" y="47193"/>
                  </a:lnTo>
                  <a:lnTo>
                    <a:pt x="84785" y="0"/>
                  </a:lnTo>
                  <a:close/>
                </a:path>
              </a:pathLst>
            </a:custGeom>
            <a:gradFill>
              <a:gsLst>
                <a:gs pos="0">
                  <a:srgbClr val="80DFFF"/>
                </a:gs>
                <a:gs pos="100000">
                  <a:srgbClr val="318FFA">
                    <a:alpha val="71372"/>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527258" y="1968354"/>
              <a:ext cx="677425" cy="476599"/>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527258" y="2497898"/>
              <a:ext cx="1407769" cy="476698"/>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6257635" y="1968354"/>
              <a:ext cx="677400" cy="476599"/>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7002489" y="1968354"/>
              <a:ext cx="479554" cy="221338"/>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7002489" y="2241370"/>
              <a:ext cx="479554" cy="733225"/>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
          <p:cNvGrpSpPr/>
          <p:nvPr/>
        </p:nvGrpSpPr>
        <p:grpSpPr>
          <a:xfrm>
            <a:off x="7118242" y="1435741"/>
            <a:ext cx="795392" cy="626115"/>
            <a:chOff x="7542675" y="1392460"/>
            <a:chExt cx="879178" cy="692069"/>
          </a:xfrm>
        </p:grpSpPr>
        <p:sp>
          <p:nvSpPr>
            <p:cNvPr id="262" name="Google Shape;262;p1"/>
            <p:cNvSpPr/>
            <p:nvPr/>
          </p:nvSpPr>
          <p:spPr>
            <a:xfrm>
              <a:off x="7542675" y="1392460"/>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1"/>
            <p:cNvGrpSpPr/>
            <p:nvPr/>
          </p:nvGrpSpPr>
          <p:grpSpPr>
            <a:xfrm>
              <a:off x="7603656" y="1520706"/>
              <a:ext cx="657046" cy="305943"/>
              <a:chOff x="7603656" y="1520706"/>
              <a:chExt cx="657046" cy="305943"/>
            </a:xfrm>
          </p:grpSpPr>
          <p:sp>
            <p:nvSpPr>
              <p:cNvPr id="264" name="Google Shape;264;p1"/>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8" name="Google Shape;268;p1"/>
          <p:cNvGrpSpPr/>
          <p:nvPr/>
        </p:nvGrpSpPr>
        <p:grpSpPr>
          <a:xfrm>
            <a:off x="299286" y="189025"/>
            <a:ext cx="133205" cy="119344"/>
            <a:chOff x="222150" y="185025"/>
            <a:chExt cx="170100" cy="152400"/>
          </a:xfrm>
        </p:grpSpPr>
        <p:cxnSp>
          <p:nvCxnSpPr>
            <p:cNvPr id="269" name="Google Shape;269;p1"/>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270" name="Google Shape;270;p1"/>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271" name="Google Shape;271;p1"/>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272" name="Google Shape;272;p1"/>
          <p:cNvGrpSpPr/>
          <p:nvPr/>
        </p:nvGrpSpPr>
        <p:grpSpPr>
          <a:xfrm>
            <a:off x="5055410" y="2845326"/>
            <a:ext cx="633471" cy="733893"/>
            <a:chOff x="5055410" y="2845326"/>
            <a:chExt cx="633471" cy="733893"/>
          </a:xfrm>
        </p:grpSpPr>
        <p:grpSp>
          <p:nvGrpSpPr>
            <p:cNvPr id="273" name="Google Shape;273;p1"/>
            <p:cNvGrpSpPr/>
            <p:nvPr/>
          </p:nvGrpSpPr>
          <p:grpSpPr>
            <a:xfrm>
              <a:off x="5055410" y="2845326"/>
              <a:ext cx="633471" cy="733893"/>
              <a:chOff x="5418807" y="2497285"/>
              <a:chExt cx="700200" cy="811200"/>
            </a:xfrm>
          </p:grpSpPr>
          <p:sp>
            <p:nvSpPr>
              <p:cNvPr id="274" name="Google Shape;274;p1"/>
              <p:cNvSpPr/>
              <p:nvPr/>
            </p:nvSpPr>
            <p:spPr>
              <a:xfrm>
                <a:off x="5418807" y="2497285"/>
                <a:ext cx="700200" cy="811200"/>
              </a:xfrm>
              <a:prstGeom prst="roundRect">
                <a:avLst>
                  <a:gd fmla="val 18711" name="adj"/>
                </a:avLst>
              </a:prstGeom>
              <a:gradFill>
                <a:gsLst>
                  <a:gs pos="0">
                    <a:srgbClr val="FFFFFF">
                      <a:alpha val="85490"/>
                    </a:srgbClr>
                  </a:gs>
                  <a:gs pos="100000">
                    <a:srgbClr val="C5C7F4">
                      <a:alpha val="85490"/>
                    </a:srgbClr>
                  </a:gs>
                </a:gsLst>
                <a:lin ang="5400012" scaled="0"/>
              </a:gradFill>
              <a:ln>
                <a:noFill/>
              </a:ln>
              <a:effectLst>
                <a:outerShdw blurRad="57150" rotWithShape="0" algn="bl" dir="5400000" dist="19050">
                  <a:schemeClr val="dk1">
                    <a:alpha val="28627"/>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 name="Google Shape;275;p1"/>
              <p:cNvGrpSpPr/>
              <p:nvPr/>
            </p:nvGrpSpPr>
            <p:grpSpPr>
              <a:xfrm>
                <a:off x="5600579" y="2592573"/>
                <a:ext cx="336576" cy="344118"/>
                <a:chOff x="3409000" y="1026975"/>
                <a:chExt cx="355075" cy="363032"/>
              </a:xfrm>
            </p:grpSpPr>
            <p:sp>
              <p:nvSpPr>
                <p:cNvPr id="276" name="Google Shape;276;p1"/>
                <p:cNvSpPr/>
                <p:nvPr/>
              </p:nvSpPr>
              <p:spPr>
                <a:xfrm>
                  <a:off x="3409000" y="1026975"/>
                  <a:ext cx="355075" cy="355225"/>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3528425" y="1078900"/>
                  <a:ext cx="116400" cy="116250"/>
                </a:xfrm>
                <a:custGeom>
                  <a:rect b="b" l="l" r="r" t="t"/>
                  <a:pathLst>
                    <a:path extrusionOk="0" h="4650" w="4656">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3464200" y="1246832"/>
                  <a:ext cx="244825" cy="143175"/>
                </a:xfrm>
                <a:custGeom>
                  <a:rect b="b" l="l" r="r" t="t"/>
                  <a:pathLst>
                    <a:path extrusionOk="0" h="5727" w="9793">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9" name="Google Shape;279;p1"/>
            <p:cNvGrpSpPr/>
            <p:nvPr/>
          </p:nvGrpSpPr>
          <p:grpSpPr>
            <a:xfrm>
              <a:off x="5195602" y="3311831"/>
              <a:ext cx="352067" cy="169406"/>
              <a:chOff x="5528432" y="2979624"/>
              <a:chExt cx="480900" cy="187251"/>
            </a:xfrm>
          </p:grpSpPr>
          <p:sp>
            <p:nvSpPr>
              <p:cNvPr id="280" name="Google Shape;280;p1"/>
              <p:cNvSpPr/>
              <p:nvPr/>
            </p:nvSpPr>
            <p:spPr>
              <a:xfrm>
                <a:off x="5528432" y="2979624"/>
                <a:ext cx="480900" cy="40800"/>
              </a:xfrm>
              <a:prstGeom prst="roundRect">
                <a:avLst>
                  <a:gd fmla="val 50000" name="adj"/>
                </a:avLst>
              </a:prstGeom>
              <a:solidFill>
                <a:srgbClr val="7E3BBE">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5528432" y="3052849"/>
                <a:ext cx="480900" cy="40800"/>
              </a:xfrm>
              <a:prstGeom prst="roundRect">
                <a:avLst>
                  <a:gd fmla="val 50000" name="adj"/>
                </a:avLst>
              </a:prstGeom>
              <a:solidFill>
                <a:srgbClr val="7E3BBE">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5610449" y="3126075"/>
                <a:ext cx="316800" cy="40800"/>
              </a:xfrm>
              <a:prstGeom prst="roundRect">
                <a:avLst>
                  <a:gd fmla="val 50000" name="adj"/>
                </a:avLst>
              </a:prstGeom>
              <a:solidFill>
                <a:srgbClr val="7E3BBE">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3" name="Google Shape;283;p1"/>
          <p:cNvGrpSpPr/>
          <p:nvPr/>
        </p:nvGrpSpPr>
        <p:grpSpPr>
          <a:xfrm>
            <a:off x="7427195" y="2464512"/>
            <a:ext cx="694832" cy="495053"/>
            <a:chOff x="3336290" y="763810"/>
            <a:chExt cx="810300" cy="577321"/>
          </a:xfrm>
        </p:grpSpPr>
        <p:sp>
          <p:nvSpPr>
            <p:cNvPr id="284" name="Google Shape;284;p1"/>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1"/>
          <p:cNvGrpSpPr/>
          <p:nvPr/>
        </p:nvGrpSpPr>
        <p:grpSpPr>
          <a:xfrm>
            <a:off x="5159411" y="1731360"/>
            <a:ext cx="999286" cy="251306"/>
            <a:chOff x="6394932" y="2541500"/>
            <a:chExt cx="959100" cy="241200"/>
          </a:xfrm>
        </p:grpSpPr>
        <p:sp>
          <p:nvSpPr>
            <p:cNvPr id="288" name="Google Shape;288;p1"/>
            <p:cNvSpPr/>
            <p:nvPr/>
          </p:nvSpPr>
          <p:spPr>
            <a:xfrm rot="-5400000">
              <a:off x="6753882" y="2182550"/>
              <a:ext cx="241200" cy="9591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rot="-5400000">
              <a:off x="6465475" y="2584700"/>
              <a:ext cx="152700" cy="154800"/>
            </a:xfrm>
            <a:prstGeom prst="roundRect">
              <a:avLst>
                <a:gd fmla="val 7267" name="adj"/>
              </a:avLst>
            </a:prstGeom>
            <a:gradFill>
              <a:gsLst>
                <a:gs pos="0">
                  <a:srgbClr val="E9A984"/>
                </a:gs>
                <a:gs pos="100000">
                  <a:srgbClr val="E57C85"/>
                </a:gs>
              </a:gsLst>
              <a:lin ang="2700006"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rot="-5400000">
              <a:off x="6687242" y="2584700"/>
              <a:ext cx="152700" cy="154800"/>
            </a:xfrm>
            <a:prstGeom prst="roundRect">
              <a:avLst>
                <a:gd fmla="val 7267" name="adj"/>
              </a:avLst>
            </a:prstGeom>
            <a:gradFill>
              <a:gsLst>
                <a:gs pos="0">
                  <a:srgbClr val="3DB0FD"/>
                </a:gs>
                <a:gs pos="100000">
                  <a:srgbClr val="308EF7"/>
                </a:gs>
              </a:gsLst>
              <a:lin ang="2700006"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rot="-5400000">
              <a:off x="6909008" y="2584700"/>
              <a:ext cx="152700" cy="154800"/>
            </a:xfrm>
            <a:prstGeom prst="roundRect">
              <a:avLst>
                <a:gd fmla="val 7267" name="adj"/>
              </a:avLst>
            </a:prstGeom>
            <a:gradFill>
              <a:gsLst>
                <a:gs pos="0">
                  <a:srgbClr val="E57C85"/>
                </a:gs>
                <a:gs pos="100000">
                  <a:schemeClr val="accent6"/>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rot="-5400000">
              <a:off x="7130775" y="2584700"/>
              <a:ext cx="152700" cy="154800"/>
            </a:xfrm>
            <a:prstGeom prst="roundRect">
              <a:avLst>
                <a:gd fmla="val 7267" name="adj"/>
              </a:avLst>
            </a:prstGeom>
            <a:gradFill>
              <a:gsLst>
                <a:gs pos="0">
                  <a:schemeClr val="lt2"/>
                </a:gs>
                <a:gs pos="100000">
                  <a:srgbClr val="E57C85"/>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1"/>
          <p:cNvGrpSpPr/>
          <p:nvPr/>
        </p:nvGrpSpPr>
        <p:grpSpPr>
          <a:xfrm>
            <a:off x="286617" y="3999999"/>
            <a:ext cx="145867" cy="958251"/>
            <a:chOff x="286625" y="3923799"/>
            <a:chExt cx="145867" cy="958251"/>
          </a:xfrm>
        </p:grpSpPr>
        <p:sp>
          <p:nvSpPr>
            <p:cNvPr id="294" name="Google Shape;294;p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5" name="Google Shape;295;p1"/>
            <p:cNvGrpSpPr/>
            <p:nvPr/>
          </p:nvGrpSpPr>
          <p:grpSpPr>
            <a:xfrm>
              <a:off x="298112" y="4342643"/>
              <a:ext cx="110182" cy="126862"/>
              <a:chOff x="281100" y="2027800"/>
              <a:chExt cx="140700" cy="162000"/>
            </a:xfrm>
          </p:grpSpPr>
          <p:sp>
            <p:nvSpPr>
              <p:cNvPr id="296" name="Google Shape;296;p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7" name="Google Shape;297;p1"/>
              <p:cNvGrpSpPr/>
              <p:nvPr/>
            </p:nvGrpSpPr>
            <p:grpSpPr>
              <a:xfrm>
                <a:off x="308875" y="2088450"/>
                <a:ext cx="85200" cy="40700"/>
                <a:chOff x="308875" y="2087000"/>
                <a:chExt cx="85200" cy="40700"/>
              </a:xfrm>
            </p:grpSpPr>
            <p:cxnSp>
              <p:nvCxnSpPr>
                <p:cNvPr id="298" name="Google Shape;298;p1"/>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p1"/>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300" name="Google Shape;300;p1"/>
            <p:cNvGrpSpPr/>
            <p:nvPr/>
          </p:nvGrpSpPr>
          <p:grpSpPr>
            <a:xfrm>
              <a:off x="286625" y="3923799"/>
              <a:ext cx="133200" cy="133200"/>
              <a:chOff x="286625" y="3648899"/>
              <a:chExt cx="133200" cy="133200"/>
            </a:xfrm>
          </p:grpSpPr>
          <p:sp>
            <p:nvSpPr>
              <p:cNvPr id="301" name="Google Shape;301;p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303" name="Google Shape;303;p1">
            <a:hlinkClick action="ppaction://hlinkshowjump?jump=nextslide"/>
          </p:cNvPr>
          <p:cNvCxnSpPr/>
          <p:nvPr/>
        </p:nvCxnSpPr>
        <p:spPr>
          <a:xfrm>
            <a:off x="1046100" y="4007188"/>
            <a:ext cx="740100" cy="0"/>
          </a:xfrm>
          <a:prstGeom prst="straightConnector1">
            <a:avLst/>
          </a:prstGeom>
          <a:noFill/>
          <a:ln cap="flat" cmpd="sng" w="9525">
            <a:solidFill>
              <a:schemeClr val="dk2"/>
            </a:solidFill>
            <a:prstDash val="solid"/>
            <a:round/>
            <a:headEnd len="sm" w="sm" type="none"/>
            <a:tailEnd len="med" w="med" type="stealth"/>
          </a:ln>
        </p:spPr>
      </p:cxnSp>
      <p:sp>
        <p:nvSpPr>
          <p:cNvPr id="304" name="Google Shape;304;p1"/>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1400"/>
              <a:buNone/>
            </a:pPr>
            <a:r>
              <a:rPr lang="en-US"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05" name="Google Shape;305;p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a:hlinkClick action="ppaction://hlinksldjump" r:id="rId5"/>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a:hlinkClick action="ppaction://hlinksldjump" r:id="rId6"/>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grpSp>
        <p:nvGrpSpPr>
          <p:cNvPr id="656" name="Google Shape;656;p11"/>
          <p:cNvGrpSpPr/>
          <p:nvPr/>
        </p:nvGrpSpPr>
        <p:grpSpPr>
          <a:xfrm>
            <a:off x="299286" y="189025"/>
            <a:ext cx="133205" cy="119344"/>
            <a:chOff x="222150" y="185025"/>
            <a:chExt cx="170100" cy="152400"/>
          </a:xfrm>
        </p:grpSpPr>
        <p:cxnSp>
          <p:nvCxnSpPr>
            <p:cNvPr id="657" name="Google Shape;657;p11"/>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658" name="Google Shape;658;p11"/>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659" name="Google Shape;659;p11"/>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660" name="Google Shape;660;p11"/>
          <p:cNvGrpSpPr/>
          <p:nvPr/>
        </p:nvGrpSpPr>
        <p:grpSpPr>
          <a:xfrm>
            <a:off x="286625" y="3999999"/>
            <a:ext cx="145867" cy="958251"/>
            <a:chOff x="286625" y="3923799"/>
            <a:chExt cx="145867" cy="958251"/>
          </a:xfrm>
        </p:grpSpPr>
        <p:sp>
          <p:nvSpPr>
            <p:cNvPr id="661" name="Google Shape;661;p1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2" name="Google Shape;662;p11"/>
            <p:cNvGrpSpPr/>
            <p:nvPr/>
          </p:nvGrpSpPr>
          <p:grpSpPr>
            <a:xfrm>
              <a:off x="298112" y="4342643"/>
              <a:ext cx="110182" cy="126862"/>
              <a:chOff x="281100" y="2027800"/>
              <a:chExt cx="140700" cy="162000"/>
            </a:xfrm>
          </p:grpSpPr>
          <p:sp>
            <p:nvSpPr>
              <p:cNvPr id="663" name="Google Shape;663;p1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4" name="Google Shape;664;p11"/>
              <p:cNvGrpSpPr/>
              <p:nvPr/>
            </p:nvGrpSpPr>
            <p:grpSpPr>
              <a:xfrm>
                <a:off x="308875" y="2088450"/>
                <a:ext cx="85200" cy="40700"/>
                <a:chOff x="308875" y="2087000"/>
                <a:chExt cx="85200" cy="40700"/>
              </a:xfrm>
            </p:grpSpPr>
            <p:cxnSp>
              <p:nvCxnSpPr>
                <p:cNvPr id="665" name="Google Shape;665;p11"/>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666" name="Google Shape;666;p11"/>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667" name="Google Shape;667;p11"/>
            <p:cNvGrpSpPr/>
            <p:nvPr/>
          </p:nvGrpSpPr>
          <p:grpSpPr>
            <a:xfrm>
              <a:off x="286625" y="3923799"/>
              <a:ext cx="133200" cy="133200"/>
              <a:chOff x="286625" y="3648899"/>
              <a:chExt cx="133200" cy="133200"/>
            </a:xfrm>
          </p:grpSpPr>
          <p:sp>
            <p:nvSpPr>
              <p:cNvPr id="668" name="Google Shape;668;p1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0" name="Google Shape;670;p11">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671" name="Google Shape;671;p11"/>
          <p:cNvSpPr txBox="1"/>
          <p:nvPr>
            <p:ph idx="1" type="subTitle"/>
          </p:nvPr>
        </p:nvSpPr>
        <p:spPr>
          <a:xfrm>
            <a:off x="1022189" y="4558325"/>
            <a:ext cx="7099622" cy="59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a:t>2. </a:t>
            </a:r>
            <a:r>
              <a:rPr lang="en-US"/>
              <a:t>Tunjukkan properties dari data pada setiap kolom, seperti type, missing value, dan lain-lain.</a:t>
            </a:r>
            <a:endParaRPr/>
          </a:p>
          <a:p>
            <a:pPr indent="0" lvl="0" marL="0" rtl="0" algn="ctr">
              <a:lnSpc>
                <a:spcPct val="100000"/>
              </a:lnSpc>
              <a:spcBef>
                <a:spcPts val="0"/>
              </a:spcBef>
              <a:spcAft>
                <a:spcPts val="0"/>
              </a:spcAft>
              <a:buSzPts val="1600"/>
              <a:buNone/>
            </a:pPr>
            <a:r>
              <a:t/>
            </a:r>
            <a:endParaRPr/>
          </a:p>
        </p:txBody>
      </p:sp>
      <p:sp>
        <p:nvSpPr>
          <p:cNvPr id="672" name="Google Shape;672;p1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1">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1">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6" name="Google Shape;676;p11"/>
          <p:cNvPicPr preferRelativeResize="0"/>
          <p:nvPr/>
        </p:nvPicPr>
        <p:blipFill rotWithShape="1">
          <a:blip r:embed="rId8">
            <a:alphaModFix/>
          </a:blip>
          <a:srcRect b="0" l="0" r="0" t="0"/>
          <a:stretch/>
        </p:blipFill>
        <p:spPr>
          <a:xfrm>
            <a:off x="841406" y="445663"/>
            <a:ext cx="2904515" cy="1148297"/>
          </a:xfrm>
          <a:prstGeom prst="rect">
            <a:avLst/>
          </a:prstGeom>
          <a:noFill/>
          <a:ln>
            <a:noFill/>
          </a:ln>
        </p:spPr>
      </p:pic>
      <p:pic>
        <p:nvPicPr>
          <p:cNvPr id="677" name="Google Shape;677;p11"/>
          <p:cNvPicPr preferRelativeResize="0"/>
          <p:nvPr/>
        </p:nvPicPr>
        <p:blipFill rotWithShape="1">
          <a:blip r:embed="rId9">
            <a:alphaModFix/>
          </a:blip>
          <a:srcRect b="0" l="0" r="0" t="0"/>
          <a:stretch/>
        </p:blipFill>
        <p:spPr>
          <a:xfrm>
            <a:off x="2205536" y="1833626"/>
            <a:ext cx="6661864" cy="2252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grpSp>
        <p:nvGrpSpPr>
          <p:cNvPr id="682" name="Google Shape;682;p12"/>
          <p:cNvGrpSpPr/>
          <p:nvPr/>
        </p:nvGrpSpPr>
        <p:grpSpPr>
          <a:xfrm>
            <a:off x="299286" y="189025"/>
            <a:ext cx="133205" cy="119344"/>
            <a:chOff x="222150" y="185025"/>
            <a:chExt cx="170100" cy="152400"/>
          </a:xfrm>
        </p:grpSpPr>
        <p:cxnSp>
          <p:nvCxnSpPr>
            <p:cNvPr id="683" name="Google Shape;683;p12"/>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684" name="Google Shape;684;p12"/>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685" name="Google Shape;685;p12"/>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686" name="Google Shape;686;p12"/>
          <p:cNvGrpSpPr/>
          <p:nvPr/>
        </p:nvGrpSpPr>
        <p:grpSpPr>
          <a:xfrm>
            <a:off x="286625" y="3999999"/>
            <a:ext cx="145867" cy="958251"/>
            <a:chOff x="286625" y="3923799"/>
            <a:chExt cx="145867" cy="958251"/>
          </a:xfrm>
        </p:grpSpPr>
        <p:sp>
          <p:nvSpPr>
            <p:cNvPr id="687" name="Google Shape;687;p1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8" name="Google Shape;688;p12"/>
            <p:cNvGrpSpPr/>
            <p:nvPr/>
          </p:nvGrpSpPr>
          <p:grpSpPr>
            <a:xfrm>
              <a:off x="298112" y="4342643"/>
              <a:ext cx="110182" cy="126862"/>
              <a:chOff x="281100" y="2027800"/>
              <a:chExt cx="140700" cy="162000"/>
            </a:xfrm>
          </p:grpSpPr>
          <p:sp>
            <p:nvSpPr>
              <p:cNvPr id="689" name="Google Shape;689;p1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0" name="Google Shape;690;p12"/>
              <p:cNvGrpSpPr/>
              <p:nvPr/>
            </p:nvGrpSpPr>
            <p:grpSpPr>
              <a:xfrm>
                <a:off x="308875" y="2088450"/>
                <a:ext cx="85200" cy="40700"/>
                <a:chOff x="308875" y="2087000"/>
                <a:chExt cx="85200" cy="40700"/>
              </a:xfrm>
            </p:grpSpPr>
            <p:cxnSp>
              <p:nvCxnSpPr>
                <p:cNvPr id="691" name="Google Shape;691;p12"/>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692" name="Google Shape;692;p12"/>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693" name="Google Shape;693;p12"/>
            <p:cNvGrpSpPr/>
            <p:nvPr/>
          </p:nvGrpSpPr>
          <p:grpSpPr>
            <a:xfrm>
              <a:off x="286625" y="3923799"/>
              <a:ext cx="133200" cy="133200"/>
              <a:chOff x="286625" y="3648899"/>
              <a:chExt cx="133200" cy="133200"/>
            </a:xfrm>
          </p:grpSpPr>
          <p:sp>
            <p:nvSpPr>
              <p:cNvPr id="694" name="Google Shape;694;p1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6" name="Google Shape;696;p12">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697" name="Google Shape;697;p12"/>
          <p:cNvSpPr txBox="1"/>
          <p:nvPr>
            <p:ph idx="1" type="subTitle"/>
          </p:nvPr>
        </p:nvSpPr>
        <p:spPr>
          <a:xfrm>
            <a:off x="1022189" y="4558325"/>
            <a:ext cx="7099622" cy="59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a:t>2. Tunjukkan properties dari data pada setiap kolom, seperti type, missing value, dan lain-lain.</a:t>
            </a:r>
            <a:endParaRPr/>
          </a:p>
          <a:p>
            <a:pPr indent="0" lvl="0" marL="0" rtl="0" algn="ctr">
              <a:lnSpc>
                <a:spcPct val="100000"/>
              </a:lnSpc>
              <a:spcBef>
                <a:spcPts val="0"/>
              </a:spcBef>
              <a:spcAft>
                <a:spcPts val="0"/>
              </a:spcAft>
              <a:buSzPts val="1600"/>
              <a:buNone/>
            </a:pPr>
            <a:r>
              <a:t/>
            </a:r>
            <a:endParaRPr/>
          </a:p>
        </p:txBody>
      </p:sp>
      <p:sp>
        <p:nvSpPr>
          <p:cNvPr id="698" name="Google Shape;698;p1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2">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2">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2" name="Google Shape;702;p12"/>
          <p:cNvPicPr preferRelativeResize="0"/>
          <p:nvPr/>
        </p:nvPicPr>
        <p:blipFill rotWithShape="1">
          <a:blip r:embed="rId8">
            <a:alphaModFix/>
          </a:blip>
          <a:srcRect b="0" l="0" r="0" t="0"/>
          <a:stretch/>
        </p:blipFill>
        <p:spPr>
          <a:xfrm>
            <a:off x="2074533" y="993225"/>
            <a:ext cx="4994932" cy="1723794"/>
          </a:xfrm>
          <a:prstGeom prst="rect">
            <a:avLst/>
          </a:prstGeom>
          <a:noFill/>
          <a:ln>
            <a:noFill/>
          </a:ln>
        </p:spPr>
      </p:pic>
      <p:pic>
        <p:nvPicPr>
          <p:cNvPr id="703" name="Google Shape;703;p12"/>
          <p:cNvPicPr preferRelativeResize="0"/>
          <p:nvPr/>
        </p:nvPicPr>
        <p:blipFill rotWithShape="1">
          <a:blip r:embed="rId9">
            <a:alphaModFix/>
          </a:blip>
          <a:srcRect b="0" l="0" r="0" t="0"/>
          <a:stretch/>
        </p:blipFill>
        <p:spPr>
          <a:xfrm>
            <a:off x="1406236" y="2890396"/>
            <a:ext cx="6331527" cy="1321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grpSp>
        <p:nvGrpSpPr>
          <p:cNvPr id="708" name="Google Shape;708;p13"/>
          <p:cNvGrpSpPr/>
          <p:nvPr/>
        </p:nvGrpSpPr>
        <p:grpSpPr>
          <a:xfrm>
            <a:off x="299286" y="189025"/>
            <a:ext cx="133205" cy="119344"/>
            <a:chOff x="222150" y="185025"/>
            <a:chExt cx="170100" cy="152400"/>
          </a:xfrm>
        </p:grpSpPr>
        <p:cxnSp>
          <p:nvCxnSpPr>
            <p:cNvPr id="709" name="Google Shape;709;p13"/>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710" name="Google Shape;710;p13"/>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711" name="Google Shape;711;p13"/>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712" name="Google Shape;712;p13"/>
          <p:cNvGrpSpPr/>
          <p:nvPr/>
        </p:nvGrpSpPr>
        <p:grpSpPr>
          <a:xfrm>
            <a:off x="286625" y="3999999"/>
            <a:ext cx="145867" cy="958251"/>
            <a:chOff x="286625" y="3923799"/>
            <a:chExt cx="145867" cy="958251"/>
          </a:xfrm>
        </p:grpSpPr>
        <p:sp>
          <p:nvSpPr>
            <p:cNvPr id="713" name="Google Shape;713;p1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4" name="Google Shape;714;p13"/>
            <p:cNvGrpSpPr/>
            <p:nvPr/>
          </p:nvGrpSpPr>
          <p:grpSpPr>
            <a:xfrm>
              <a:off x="298112" y="4342643"/>
              <a:ext cx="110182" cy="126862"/>
              <a:chOff x="281100" y="2027800"/>
              <a:chExt cx="140700" cy="162000"/>
            </a:xfrm>
          </p:grpSpPr>
          <p:sp>
            <p:nvSpPr>
              <p:cNvPr id="715" name="Google Shape;715;p1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6" name="Google Shape;716;p13"/>
              <p:cNvGrpSpPr/>
              <p:nvPr/>
            </p:nvGrpSpPr>
            <p:grpSpPr>
              <a:xfrm>
                <a:off x="308875" y="2088450"/>
                <a:ext cx="85200" cy="40700"/>
                <a:chOff x="308875" y="2087000"/>
                <a:chExt cx="85200" cy="40700"/>
              </a:xfrm>
            </p:grpSpPr>
            <p:cxnSp>
              <p:nvCxnSpPr>
                <p:cNvPr id="717" name="Google Shape;717;p13"/>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718" name="Google Shape;718;p13"/>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719" name="Google Shape;719;p13"/>
            <p:cNvGrpSpPr/>
            <p:nvPr/>
          </p:nvGrpSpPr>
          <p:grpSpPr>
            <a:xfrm>
              <a:off x="286625" y="3923799"/>
              <a:ext cx="133200" cy="133200"/>
              <a:chOff x="286625" y="3648899"/>
              <a:chExt cx="133200" cy="133200"/>
            </a:xfrm>
          </p:grpSpPr>
          <p:sp>
            <p:nvSpPr>
              <p:cNvPr id="720" name="Google Shape;720;p1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22" name="Google Shape;722;p13">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723" name="Google Shape;723;p13"/>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/Jml, mean, etc.</a:t>
            </a:r>
            <a:endParaRPr/>
          </a:p>
        </p:txBody>
      </p:sp>
      <p:sp>
        <p:nvSpPr>
          <p:cNvPr id="724" name="Google Shape;724;p13"/>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/03</a:t>
            </a:r>
            <a:endParaRPr/>
          </a:p>
        </p:txBody>
      </p:sp>
      <p:sp>
        <p:nvSpPr>
          <p:cNvPr id="725" name="Google Shape;725;p1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6" name="Google Shape;726;p13"/>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727" name="Google Shape;727;p13"/>
          <p:cNvGrpSpPr/>
          <p:nvPr/>
        </p:nvGrpSpPr>
        <p:grpSpPr>
          <a:xfrm>
            <a:off x="5380450" y="1070563"/>
            <a:ext cx="2867519" cy="3002387"/>
            <a:chOff x="5380450" y="1070563"/>
            <a:chExt cx="2867519" cy="3002387"/>
          </a:xfrm>
        </p:grpSpPr>
        <p:sp>
          <p:nvSpPr>
            <p:cNvPr id="728" name="Google Shape;728;p13"/>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3" name="Google Shape;733;p13"/>
            <p:cNvGrpSpPr/>
            <p:nvPr/>
          </p:nvGrpSpPr>
          <p:grpSpPr>
            <a:xfrm>
              <a:off x="5380450" y="1200275"/>
              <a:ext cx="1386600" cy="449700"/>
              <a:chOff x="5270675" y="1411375"/>
              <a:chExt cx="1386600" cy="449700"/>
            </a:xfrm>
          </p:grpSpPr>
          <p:sp>
            <p:nvSpPr>
              <p:cNvPr id="734" name="Google Shape;734;p13"/>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7" name="Google Shape;737;p13"/>
              <p:cNvGrpSpPr/>
              <p:nvPr/>
            </p:nvGrpSpPr>
            <p:grpSpPr>
              <a:xfrm>
                <a:off x="5794626" y="1542600"/>
                <a:ext cx="706511" cy="187247"/>
                <a:chOff x="5784976" y="732725"/>
                <a:chExt cx="706511" cy="187247"/>
              </a:xfrm>
            </p:grpSpPr>
            <p:sp>
              <p:nvSpPr>
                <p:cNvPr id="738" name="Google Shape;738;p13"/>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1" name="Google Shape;741;p13"/>
            <p:cNvGrpSpPr/>
            <p:nvPr/>
          </p:nvGrpSpPr>
          <p:grpSpPr>
            <a:xfrm>
              <a:off x="6533820" y="2611181"/>
              <a:ext cx="1714149" cy="744321"/>
              <a:chOff x="6709845" y="3859168"/>
              <a:chExt cx="1714149" cy="744321"/>
            </a:xfrm>
          </p:grpSpPr>
          <p:grpSp>
            <p:nvGrpSpPr>
              <p:cNvPr id="742" name="Google Shape;742;p13"/>
              <p:cNvGrpSpPr/>
              <p:nvPr/>
            </p:nvGrpSpPr>
            <p:grpSpPr>
              <a:xfrm>
                <a:off x="6709845" y="3859168"/>
                <a:ext cx="1714149" cy="744321"/>
                <a:chOff x="6709845" y="3859168"/>
                <a:chExt cx="1714149" cy="744321"/>
              </a:xfrm>
            </p:grpSpPr>
            <p:sp>
              <p:nvSpPr>
                <p:cNvPr id="743" name="Google Shape;743;p13"/>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13"/>
              <p:cNvGrpSpPr/>
              <p:nvPr/>
            </p:nvGrpSpPr>
            <p:grpSpPr>
              <a:xfrm>
                <a:off x="7629944" y="4025885"/>
                <a:ext cx="545408" cy="410286"/>
                <a:chOff x="7629944" y="4025885"/>
                <a:chExt cx="545408" cy="410286"/>
              </a:xfrm>
            </p:grpSpPr>
            <p:sp>
              <p:nvSpPr>
                <p:cNvPr id="753" name="Google Shape;753;p13"/>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7" name="Google Shape;757;p13"/>
            <p:cNvGrpSpPr/>
            <p:nvPr/>
          </p:nvGrpSpPr>
          <p:grpSpPr>
            <a:xfrm>
              <a:off x="5573850" y="3355500"/>
              <a:ext cx="381600" cy="356700"/>
              <a:chOff x="1062200" y="3366813"/>
              <a:chExt cx="381600" cy="356700"/>
            </a:xfrm>
          </p:grpSpPr>
          <p:sp>
            <p:nvSpPr>
              <p:cNvPr id="758" name="Google Shape;758;p13"/>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9" name="Google Shape;759;p13"/>
              <p:cNvGrpSpPr/>
              <p:nvPr/>
            </p:nvGrpSpPr>
            <p:grpSpPr>
              <a:xfrm>
                <a:off x="1138484" y="3433275"/>
                <a:ext cx="229200" cy="229200"/>
                <a:chOff x="955447" y="3891500"/>
                <a:chExt cx="229200" cy="229200"/>
              </a:xfrm>
            </p:grpSpPr>
            <p:sp>
              <p:nvSpPr>
                <p:cNvPr id="760" name="Google Shape;760;p13"/>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2" name="Google Shape;762;p13"/>
            <p:cNvGrpSpPr/>
            <p:nvPr/>
          </p:nvGrpSpPr>
          <p:grpSpPr>
            <a:xfrm rot="5400000">
              <a:off x="5462261" y="2839775"/>
              <a:ext cx="604800" cy="147600"/>
              <a:chOff x="7688649" y="828750"/>
              <a:chExt cx="604800" cy="147600"/>
            </a:xfrm>
          </p:grpSpPr>
          <p:sp>
            <p:nvSpPr>
              <p:cNvPr id="763" name="Google Shape;763;p1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6" name="Google Shape;766;p1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14"/>
          <p:cNvGrpSpPr/>
          <p:nvPr/>
        </p:nvGrpSpPr>
        <p:grpSpPr>
          <a:xfrm>
            <a:off x="299286" y="189025"/>
            <a:ext cx="133205" cy="119344"/>
            <a:chOff x="222150" y="185025"/>
            <a:chExt cx="170100" cy="152400"/>
          </a:xfrm>
        </p:grpSpPr>
        <p:cxnSp>
          <p:nvCxnSpPr>
            <p:cNvPr id="774" name="Google Shape;774;p14"/>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775" name="Google Shape;775;p14"/>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776" name="Google Shape;776;p14"/>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777" name="Google Shape;777;p14"/>
          <p:cNvGrpSpPr/>
          <p:nvPr/>
        </p:nvGrpSpPr>
        <p:grpSpPr>
          <a:xfrm>
            <a:off x="286625" y="3999999"/>
            <a:ext cx="145867" cy="958251"/>
            <a:chOff x="286625" y="3923799"/>
            <a:chExt cx="145867" cy="958251"/>
          </a:xfrm>
        </p:grpSpPr>
        <p:sp>
          <p:nvSpPr>
            <p:cNvPr id="778" name="Google Shape;778;p1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9" name="Google Shape;779;p14"/>
            <p:cNvGrpSpPr/>
            <p:nvPr/>
          </p:nvGrpSpPr>
          <p:grpSpPr>
            <a:xfrm>
              <a:off x="298112" y="4342643"/>
              <a:ext cx="110182" cy="126862"/>
              <a:chOff x="281100" y="2027800"/>
              <a:chExt cx="140700" cy="162000"/>
            </a:xfrm>
          </p:grpSpPr>
          <p:sp>
            <p:nvSpPr>
              <p:cNvPr id="780" name="Google Shape;780;p1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1" name="Google Shape;781;p14"/>
              <p:cNvGrpSpPr/>
              <p:nvPr/>
            </p:nvGrpSpPr>
            <p:grpSpPr>
              <a:xfrm>
                <a:off x="308875" y="2088450"/>
                <a:ext cx="85200" cy="40700"/>
                <a:chOff x="308875" y="2087000"/>
                <a:chExt cx="85200" cy="40700"/>
              </a:xfrm>
            </p:grpSpPr>
            <p:cxnSp>
              <p:nvCxnSpPr>
                <p:cNvPr id="782" name="Google Shape;782;p14"/>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783" name="Google Shape;783;p14"/>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784" name="Google Shape;784;p14"/>
            <p:cNvGrpSpPr/>
            <p:nvPr/>
          </p:nvGrpSpPr>
          <p:grpSpPr>
            <a:xfrm>
              <a:off x="286625" y="3923799"/>
              <a:ext cx="133200" cy="133200"/>
              <a:chOff x="286625" y="3648899"/>
              <a:chExt cx="133200" cy="133200"/>
            </a:xfrm>
          </p:grpSpPr>
          <p:sp>
            <p:nvSpPr>
              <p:cNvPr id="785" name="Google Shape;785;p1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7" name="Google Shape;787;p14">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2500"/>
              <a:buNone/>
            </a:pPr>
            <a:r>
              <a:rPr b="0" lang="en-US" sz="1000">
                <a:solidFill>
                  <a:schemeClr val="dk2"/>
                </a:solidFill>
              </a:rPr>
              <a:t>INDEX.HTML</a:t>
            </a:r>
            <a:endParaRPr b="0" sz="1000">
              <a:solidFill>
                <a:schemeClr val="dk2"/>
              </a:solidFill>
            </a:endParaRPr>
          </a:p>
        </p:txBody>
      </p:sp>
      <p:sp>
        <p:nvSpPr>
          <p:cNvPr id="788" name="Google Shape;788;p1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4">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4">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2" name="Google Shape;792;p14"/>
          <p:cNvGrpSpPr/>
          <p:nvPr/>
        </p:nvGrpSpPr>
        <p:grpSpPr>
          <a:xfrm>
            <a:off x="7819199" y="752550"/>
            <a:ext cx="604800" cy="147600"/>
            <a:chOff x="7688649" y="828750"/>
            <a:chExt cx="604800" cy="147600"/>
          </a:xfrm>
        </p:grpSpPr>
        <p:sp>
          <p:nvSpPr>
            <p:cNvPr id="793" name="Google Shape;793;p1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96" name="Google Shape;796;p14"/>
          <p:cNvPicPr preferRelativeResize="0"/>
          <p:nvPr/>
        </p:nvPicPr>
        <p:blipFill rotWithShape="1">
          <a:blip r:embed="rId8">
            <a:alphaModFix/>
          </a:blip>
          <a:srcRect b="0" l="0" r="0" t="0"/>
          <a:stretch/>
        </p:blipFill>
        <p:spPr>
          <a:xfrm>
            <a:off x="1062994" y="1340211"/>
            <a:ext cx="3224102" cy="948738"/>
          </a:xfrm>
          <a:prstGeom prst="rect">
            <a:avLst/>
          </a:prstGeom>
          <a:noFill/>
          <a:ln>
            <a:noFill/>
          </a:ln>
        </p:spPr>
      </p:pic>
      <p:pic>
        <p:nvPicPr>
          <p:cNvPr id="797" name="Google Shape;797;p14"/>
          <p:cNvPicPr preferRelativeResize="0"/>
          <p:nvPr/>
        </p:nvPicPr>
        <p:blipFill rotWithShape="1">
          <a:blip r:embed="rId9">
            <a:alphaModFix/>
          </a:blip>
          <a:srcRect b="0" l="0" r="0" t="0"/>
          <a:stretch/>
        </p:blipFill>
        <p:spPr>
          <a:xfrm>
            <a:off x="6232332" y="1340211"/>
            <a:ext cx="928037" cy="440818"/>
          </a:xfrm>
          <a:prstGeom prst="rect">
            <a:avLst/>
          </a:prstGeom>
          <a:noFill/>
          <a:ln>
            <a:noFill/>
          </a:ln>
        </p:spPr>
      </p:pic>
      <p:pic>
        <p:nvPicPr>
          <p:cNvPr id="798" name="Google Shape;798;p14"/>
          <p:cNvPicPr preferRelativeResize="0"/>
          <p:nvPr/>
        </p:nvPicPr>
        <p:blipFill rotWithShape="1">
          <a:blip r:embed="rId10">
            <a:alphaModFix/>
          </a:blip>
          <a:srcRect b="0" l="0" r="0" t="0"/>
          <a:stretch/>
        </p:blipFill>
        <p:spPr>
          <a:xfrm>
            <a:off x="5389853" y="1898792"/>
            <a:ext cx="2612996" cy="2580333"/>
          </a:xfrm>
          <a:prstGeom prst="rect">
            <a:avLst/>
          </a:prstGeom>
          <a:noFill/>
          <a:ln>
            <a:noFill/>
          </a:ln>
        </p:spPr>
      </p:pic>
      <p:pic>
        <p:nvPicPr>
          <p:cNvPr id="799" name="Google Shape;799;p14"/>
          <p:cNvPicPr preferRelativeResize="0"/>
          <p:nvPr/>
        </p:nvPicPr>
        <p:blipFill rotWithShape="1">
          <a:blip r:embed="rId11">
            <a:alphaModFix/>
          </a:blip>
          <a:srcRect b="0" l="0" r="0" t="0"/>
          <a:stretch/>
        </p:blipFill>
        <p:spPr>
          <a:xfrm>
            <a:off x="1341545" y="2829255"/>
            <a:ext cx="2667000" cy="542925"/>
          </a:xfrm>
          <a:prstGeom prst="rect">
            <a:avLst/>
          </a:prstGeom>
          <a:noFill/>
          <a:ln>
            <a:noFill/>
          </a:ln>
        </p:spPr>
      </p:pic>
      <p:sp>
        <p:nvSpPr>
          <p:cNvPr id="800" name="Google Shape;800;p14"/>
          <p:cNvSpPr txBox="1"/>
          <p:nvPr/>
        </p:nvSpPr>
        <p:spPr>
          <a:xfrm>
            <a:off x="1690350" y="289050"/>
            <a:ext cx="5763300" cy="61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Fira Code"/>
                <a:ea typeface="Fira Code"/>
                <a:cs typeface="Fira Code"/>
                <a:sym typeface="Fira Code"/>
              </a:rPr>
              <a:t>3. </a:t>
            </a:r>
            <a:r>
              <a:rPr lang="en-US">
                <a:solidFill>
                  <a:schemeClr val="dk2"/>
                </a:solidFill>
                <a:latin typeface="Fira Code"/>
                <a:ea typeface="Fira Code"/>
                <a:cs typeface="Fira Code"/>
                <a:sym typeface="Fira Code"/>
              </a:rPr>
              <a:t>Tunjukkan jumlah data, mean, median, dan standar deviasi.</a:t>
            </a:r>
            <a:endParaRPr>
              <a:solidFill>
                <a:schemeClr val="dk2"/>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15"/>
          <p:cNvGrpSpPr/>
          <p:nvPr/>
        </p:nvGrpSpPr>
        <p:grpSpPr>
          <a:xfrm>
            <a:off x="299286" y="189025"/>
            <a:ext cx="133205" cy="119344"/>
            <a:chOff x="222150" y="185025"/>
            <a:chExt cx="170100" cy="152400"/>
          </a:xfrm>
        </p:grpSpPr>
        <p:cxnSp>
          <p:nvCxnSpPr>
            <p:cNvPr id="806" name="Google Shape;806;p15"/>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807" name="Google Shape;807;p15"/>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808" name="Google Shape;808;p15"/>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809" name="Google Shape;809;p15"/>
          <p:cNvGrpSpPr/>
          <p:nvPr/>
        </p:nvGrpSpPr>
        <p:grpSpPr>
          <a:xfrm>
            <a:off x="286625" y="3999999"/>
            <a:ext cx="145867" cy="958251"/>
            <a:chOff x="286625" y="3923799"/>
            <a:chExt cx="145867" cy="958251"/>
          </a:xfrm>
        </p:grpSpPr>
        <p:sp>
          <p:nvSpPr>
            <p:cNvPr id="810" name="Google Shape;810;p1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1" name="Google Shape;811;p15"/>
            <p:cNvGrpSpPr/>
            <p:nvPr/>
          </p:nvGrpSpPr>
          <p:grpSpPr>
            <a:xfrm>
              <a:off x="298112" y="4342643"/>
              <a:ext cx="110182" cy="126862"/>
              <a:chOff x="281100" y="2027800"/>
              <a:chExt cx="140700" cy="162000"/>
            </a:xfrm>
          </p:grpSpPr>
          <p:sp>
            <p:nvSpPr>
              <p:cNvPr id="812" name="Google Shape;812;p1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3" name="Google Shape;813;p15"/>
              <p:cNvGrpSpPr/>
              <p:nvPr/>
            </p:nvGrpSpPr>
            <p:grpSpPr>
              <a:xfrm>
                <a:off x="308875" y="2088450"/>
                <a:ext cx="85200" cy="40700"/>
                <a:chOff x="308875" y="2087000"/>
                <a:chExt cx="85200" cy="40700"/>
              </a:xfrm>
            </p:grpSpPr>
            <p:cxnSp>
              <p:nvCxnSpPr>
                <p:cNvPr id="814" name="Google Shape;814;p15"/>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815" name="Google Shape;815;p15"/>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816" name="Google Shape;816;p15"/>
            <p:cNvGrpSpPr/>
            <p:nvPr/>
          </p:nvGrpSpPr>
          <p:grpSpPr>
            <a:xfrm>
              <a:off x="286625" y="3923799"/>
              <a:ext cx="133200" cy="133200"/>
              <a:chOff x="286625" y="3648899"/>
              <a:chExt cx="133200" cy="133200"/>
            </a:xfrm>
          </p:grpSpPr>
          <p:sp>
            <p:nvSpPr>
              <p:cNvPr id="817" name="Google Shape;817;p1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9" name="Google Shape;819;p15">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2500"/>
              <a:buNone/>
            </a:pPr>
            <a:r>
              <a:rPr b="0" lang="en-US" sz="1000">
                <a:solidFill>
                  <a:schemeClr val="dk2"/>
                </a:solidFill>
              </a:rPr>
              <a:t>INDEX.HTML</a:t>
            </a:r>
            <a:endParaRPr b="0" sz="1000">
              <a:solidFill>
                <a:schemeClr val="dk2"/>
              </a:solidFill>
            </a:endParaRPr>
          </a:p>
        </p:txBody>
      </p:sp>
      <p:sp>
        <p:nvSpPr>
          <p:cNvPr id="820" name="Google Shape;820;p1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4" name="Google Shape;824;p15"/>
          <p:cNvGrpSpPr/>
          <p:nvPr/>
        </p:nvGrpSpPr>
        <p:grpSpPr>
          <a:xfrm>
            <a:off x="7819199" y="752550"/>
            <a:ext cx="604800" cy="147600"/>
            <a:chOff x="7688649" y="828750"/>
            <a:chExt cx="604800" cy="147600"/>
          </a:xfrm>
        </p:grpSpPr>
        <p:sp>
          <p:nvSpPr>
            <p:cNvPr id="825" name="Google Shape;825;p1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8" name="Google Shape;828;p15"/>
          <p:cNvPicPr preferRelativeResize="0"/>
          <p:nvPr/>
        </p:nvPicPr>
        <p:blipFill rotWithShape="1">
          <a:blip r:embed="rId6">
            <a:alphaModFix/>
          </a:blip>
          <a:srcRect b="0" l="0" r="0" t="0"/>
          <a:stretch/>
        </p:blipFill>
        <p:spPr>
          <a:xfrm>
            <a:off x="5755242" y="1302164"/>
            <a:ext cx="1705432" cy="502567"/>
          </a:xfrm>
          <a:prstGeom prst="rect">
            <a:avLst/>
          </a:prstGeom>
          <a:noFill/>
          <a:ln>
            <a:noFill/>
          </a:ln>
        </p:spPr>
      </p:pic>
      <p:pic>
        <p:nvPicPr>
          <p:cNvPr id="829" name="Google Shape;829;p15"/>
          <p:cNvPicPr preferRelativeResize="0"/>
          <p:nvPr/>
        </p:nvPicPr>
        <p:blipFill rotWithShape="1">
          <a:blip r:embed="rId7">
            <a:alphaModFix/>
          </a:blip>
          <a:srcRect b="0" l="0" r="0" t="0"/>
          <a:stretch/>
        </p:blipFill>
        <p:spPr>
          <a:xfrm>
            <a:off x="2058628" y="1302164"/>
            <a:ext cx="1231827" cy="511815"/>
          </a:xfrm>
          <a:prstGeom prst="rect">
            <a:avLst/>
          </a:prstGeom>
          <a:noFill/>
          <a:ln>
            <a:noFill/>
          </a:ln>
        </p:spPr>
      </p:pic>
      <p:pic>
        <p:nvPicPr>
          <p:cNvPr id="830" name="Google Shape;830;p15"/>
          <p:cNvPicPr preferRelativeResize="0"/>
          <p:nvPr/>
        </p:nvPicPr>
        <p:blipFill rotWithShape="1">
          <a:blip r:embed="rId8">
            <a:alphaModFix/>
          </a:blip>
          <a:srcRect b="0" l="0" r="0" t="0"/>
          <a:stretch/>
        </p:blipFill>
        <p:spPr>
          <a:xfrm>
            <a:off x="5279797" y="1880948"/>
            <a:ext cx="2659329" cy="2594149"/>
          </a:xfrm>
          <a:prstGeom prst="rect">
            <a:avLst/>
          </a:prstGeom>
          <a:noFill/>
          <a:ln>
            <a:noFill/>
          </a:ln>
        </p:spPr>
      </p:pic>
      <p:pic>
        <p:nvPicPr>
          <p:cNvPr id="831" name="Google Shape;831;p15"/>
          <p:cNvPicPr preferRelativeResize="0"/>
          <p:nvPr/>
        </p:nvPicPr>
        <p:blipFill rotWithShape="1">
          <a:blip r:embed="rId9">
            <a:alphaModFix/>
          </a:blip>
          <a:srcRect b="0" l="0" r="0" t="0"/>
          <a:stretch/>
        </p:blipFill>
        <p:spPr>
          <a:xfrm>
            <a:off x="1484876" y="1880948"/>
            <a:ext cx="2379329" cy="2617262"/>
          </a:xfrm>
          <a:prstGeom prst="rect">
            <a:avLst/>
          </a:prstGeom>
          <a:noFill/>
          <a:ln>
            <a:noFill/>
          </a:ln>
        </p:spPr>
      </p:pic>
      <p:sp>
        <p:nvSpPr>
          <p:cNvPr id="832" name="Google Shape;832;p15"/>
          <p:cNvSpPr txBox="1"/>
          <p:nvPr/>
        </p:nvSpPr>
        <p:spPr>
          <a:xfrm>
            <a:off x="1690350" y="289050"/>
            <a:ext cx="5763300" cy="61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Fira Code"/>
                <a:ea typeface="Fira Code"/>
                <a:cs typeface="Fira Code"/>
                <a:sym typeface="Fira Code"/>
              </a:rPr>
              <a:t>3. Tunjukkan jumlah data, mean, median, dan standar deviasi.</a:t>
            </a:r>
            <a:endParaRPr>
              <a:solidFill>
                <a:schemeClr val="dk2"/>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grpSp>
        <p:nvGrpSpPr>
          <p:cNvPr id="837" name="Google Shape;837;p19"/>
          <p:cNvGrpSpPr/>
          <p:nvPr/>
        </p:nvGrpSpPr>
        <p:grpSpPr>
          <a:xfrm>
            <a:off x="299286" y="189025"/>
            <a:ext cx="133205" cy="119344"/>
            <a:chOff x="222150" y="185025"/>
            <a:chExt cx="170100" cy="152400"/>
          </a:xfrm>
        </p:grpSpPr>
        <p:cxnSp>
          <p:nvCxnSpPr>
            <p:cNvPr id="838" name="Google Shape;838;p19"/>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839" name="Google Shape;839;p19"/>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840" name="Google Shape;840;p19"/>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841" name="Google Shape;841;p19"/>
          <p:cNvGrpSpPr/>
          <p:nvPr/>
        </p:nvGrpSpPr>
        <p:grpSpPr>
          <a:xfrm>
            <a:off x="286625" y="3999999"/>
            <a:ext cx="145867" cy="958251"/>
            <a:chOff x="286625" y="3923799"/>
            <a:chExt cx="145867" cy="958251"/>
          </a:xfrm>
        </p:grpSpPr>
        <p:sp>
          <p:nvSpPr>
            <p:cNvPr id="842" name="Google Shape;842;p1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p19"/>
            <p:cNvGrpSpPr/>
            <p:nvPr/>
          </p:nvGrpSpPr>
          <p:grpSpPr>
            <a:xfrm>
              <a:off x="298112" y="4342643"/>
              <a:ext cx="110182" cy="126862"/>
              <a:chOff x="281100" y="2027800"/>
              <a:chExt cx="140700" cy="162000"/>
            </a:xfrm>
          </p:grpSpPr>
          <p:sp>
            <p:nvSpPr>
              <p:cNvPr id="844" name="Google Shape;844;p1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5" name="Google Shape;845;p19"/>
              <p:cNvGrpSpPr/>
              <p:nvPr/>
            </p:nvGrpSpPr>
            <p:grpSpPr>
              <a:xfrm>
                <a:off x="308875" y="2088450"/>
                <a:ext cx="85200" cy="40700"/>
                <a:chOff x="308875" y="2087000"/>
                <a:chExt cx="85200" cy="40700"/>
              </a:xfrm>
            </p:grpSpPr>
            <p:cxnSp>
              <p:nvCxnSpPr>
                <p:cNvPr id="846" name="Google Shape;846;p19"/>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847" name="Google Shape;847;p19"/>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848" name="Google Shape;848;p19"/>
            <p:cNvGrpSpPr/>
            <p:nvPr/>
          </p:nvGrpSpPr>
          <p:grpSpPr>
            <a:xfrm>
              <a:off x="286625" y="3923799"/>
              <a:ext cx="133200" cy="133200"/>
              <a:chOff x="286625" y="3648899"/>
              <a:chExt cx="133200" cy="133200"/>
            </a:xfrm>
          </p:grpSpPr>
          <p:sp>
            <p:nvSpPr>
              <p:cNvPr id="849" name="Google Shape;849;p1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51" name="Google Shape;851;p19">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852" name="Google Shape;852;p19"/>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/Max &amp; Min</a:t>
            </a:r>
            <a:endParaRPr/>
          </a:p>
        </p:txBody>
      </p:sp>
      <p:sp>
        <p:nvSpPr>
          <p:cNvPr id="853" name="Google Shape;853;p19"/>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/04</a:t>
            </a:r>
            <a:endParaRPr/>
          </a:p>
        </p:txBody>
      </p:sp>
      <p:sp>
        <p:nvSpPr>
          <p:cNvPr id="854" name="Google Shape;854;p1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5" name="Google Shape;855;p19"/>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856" name="Google Shape;856;p19"/>
          <p:cNvGrpSpPr/>
          <p:nvPr/>
        </p:nvGrpSpPr>
        <p:grpSpPr>
          <a:xfrm>
            <a:off x="5380450" y="1070563"/>
            <a:ext cx="2867519" cy="3002387"/>
            <a:chOff x="5380450" y="1070563"/>
            <a:chExt cx="2867519" cy="3002387"/>
          </a:xfrm>
        </p:grpSpPr>
        <p:sp>
          <p:nvSpPr>
            <p:cNvPr id="857" name="Google Shape;857;p19"/>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9"/>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9"/>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9"/>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9"/>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2" name="Google Shape;862;p19"/>
            <p:cNvGrpSpPr/>
            <p:nvPr/>
          </p:nvGrpSpPr>
          <p:grpSpPr>
            <a:xfrm>
              <a:off x="5380450" y="1200275"/>
              <a:ext cx="1386600" cy="449700"/>
              <a:chOff x="5270675" y="1411375"/>
              <a:chExt cx="1386600" cy="449700"/>
            </a:xfrm>
          </p:grpSpPr>
          <p:sp>
            <p:nvSpPr>
              <p:cNvPr id="863" name="Google Shape;863;p19"/>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9"/>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9"/>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6" name="Google Shape;866;p19"/>
              <p:cNvGrpSpPr/>
              <p:nvPr/>
            </p:nvGrpSpPr>
            <p:grpSpPr>
              <a:xfrm>
                <a:off x="5794626" y="1542600"/>
                <a:ext cx="706511" cy="187247"/>
                <a:chOff x="5784976" y="732725"/>
                <a:chExt cx="706511" cy="187247"/>
              </a:xfrm>
            </p:grpSpPr>
            <p:sp>
              <p:nvSpPr>
                <p:cNvPr id="867" name="Google Shape;867;p19"/>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9"/>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9"/>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0" name="Google Shape;870;p19"/>
            <p:cNvGrpSpPr/>
            <p:nvPr/>
          </p:nvGrpSpPr>
          <p:grpSpPr>
            <a:xfrm>
              <a:off x="6533820" y="2611181"/>
              <a:ext cx="1714149" cy="744321"/>
              <a:chOff x="6709845" y="3859168"/>
              <a:chExt cx="1714149" cy="744321"/>
            </a:xfrm>
          </p:grpSpPr>
          <p:grpSp>
            <p:nvGrpSpPr>
              <p:cNvPr id="871" name="Google Shape;871;p19"/>
              <p:cNvGrpSpPr/>
              <p:nvPr/>
            </p:nvGrpSpPr>
            <p:grpSpPr>
              <a:xfrm>
                <a:off x="6709845" y="3859168"/>
                <a:ext cx="1714149" cy="744321"/>
                <a:chOff x="6709845" y="3859168"/>
                <a:chExt cx="1714149" cy="744321"/>
              </a:xfrm>
            </p:grpSpPr>
            <p:sp>
              <p:nvSpPr>
                <p:cNvPr id="872" name="Google Shape;872;p19"/>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9"/>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9"/>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9"/>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9"/>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9"/>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9"/>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9"/>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9"/>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1" name="Google Shape;881;p19"/>
              <p:cNvGrpSpPr/>
              <p:nvPr/>
            </p:nvGrpSpPr>
            <p:grpSpPr>
              <a:xfrm>
                <a:off x="7629944" y="4025885"/>
                <a:ext cx="545408" cy="410286"/>
                <a:chOff x="7629944" y="4025885"/>
                <a:chExt cx="545408" cy="410286"/>
              </a:xfrm>
            </p:grpSpPr>
            <p:sp>
              <p:nvSpPr>
                <p:cNvPr id="882" name="Google Shape;882;p19"/>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9"/>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9"/>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9"/>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86" name="Google Shape;886;p19"/>
            <p:cNvGrpSpPr/>
            <p:nvPr/>
          </p:nvGrpSpPr>
          <p:grpSpPr>
            <a:xfrm>
              <a:off x="5573850" y="3355500"/>
              <a:ext cx="381600" cy="356700"/>
              <a:chOff x="1062200" y="3366813"/>
              <a:chExt cx="381600" cy="356700"/>
            </a:xfrm>
          </p:grpSpPr>
          <p:sp>
            <p:nvSpPr>
              <p:cNvPr id="887" name="Google Shape;887;p19"/>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19"/>
              <p:cNvGrpSpPr/>
              <p:nvPr/>
            </p:nvGrpSpPr>
            <p:grpSpPr>
              <a:xfrm>
                <a:off x="1138484" y="3433275"/>
                <a:ext cx="229200" cy="229200"/>
                <a:chOff x="955447" y="3891500"/>
                <a:chExt cx="229200" cy="229200"/>
              </a:xfrm>
            </p:grpSpPr>
            <p:sp>
              <p:nvSpPr>
                <p:cNvPr id="889" name="Google Shape;889;p19"/>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9"/>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91" name="Google Shape;891;p19"/>
            <p:cNvGrpSpPr/>
            <p:nvPr/>
          </p:nvGrpSpPr>
          <p:grpSpPr>
            <a:xfrm rot="5400000">
              <a:off x="5462261" y="2839775"/>
              <a:ext cx="604800" cy="147600"/>
              <a:chOff x="7688649" y="828750"/>
              <a:chExt cx="604800" cy="147600"/>
            </a:xfrm>
          </p:grpSpPr>
          <p:sp>
            <p:nvSpPr>
              <p:cNvPr id="892" name="Google Shape;892;p1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5" name="Google Shape;895;p1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9">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9">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grpSp>
        <p:nvGrpSpPr>
          <p:cNvPr id="902" name="Google Shape;902;p20"/>
          <p:cNvGrpSpPr/>
          <p:nvPr/>
        </p:nvGrpSpPr>
        <p:grpSpPr>
          <a:xfrm>
            <a:off x="299286" y="189025"/>
            <a:ext cx="133205" cy="119344"/>
            <a:chOff x="222150" y="185025"/>
            <a:chExt cx="170100" cy="152400"/>
          </a:xfrm>
        </p:grpSpPr>
        <p:cxnSp>
          <p:nvCxnSpPr>
            <p:cNvPr id="903" name="Google Shape;903;p20"/>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904" name="Google Shape;904;p20"/>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905" name="Google Shape;905;p20"/>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906" name="Google Shape;906;p20"/>
          <p:cNvGrpSpPr/>
          <p:nvPr/>
        </p:nvGrpSpPr>
        <p:grpSpPr>
          <a:xfrm>
            <a:off x="286625" y="3999999"/>
            <a:ext cx="145867" cy="958251"/>
            <a:chOff x="286625" y="3923799"/>
            <a:chExt cx="145867" cy="958251"/>
          </a:xfrm>
        </p:grpSpPr>
        <p:sp>
          <p:nvSpPr>
            <p:cNvPr id="907" name="Google Shape;907;p2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8" name="Google Shape;908;p20"/>
            <p:cNvGrpSpPr/>
            <p:nvPr/>
          </p:nvGrpSpPr>
          <p:grpSpPr>
            <a:xfrm>
              <a:off x="298112" y="4342643"/>
              <a:ext cx="110182" cy="126862"/>
              <a:chOff x="281100" y="2027800"/>
              <a:chExt cx="140700" cy="162000"/>
            </a:xfrm>
          </p:grpSpPr>
          <p:sp>
            <p:nvSpPr>
              <p:cNvPr id="909" name="Google Shape;909;p2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0" name="Google Shape;910;p20"/>
              <p:cNvGrpSpPr/>
              <p:nvPr/>
            </p:nvGrpSpPr>
            <p:grpSpPr>
              <a:xfrm>
                <a:off x="308875" y="2088450"/>
                <a:ext cx="85200" cy="40700"/>
                <a:chOff x="308875" y="2087000"/>
                <a:chExt cx="85200" cy="40700"/>
              </a:xfrm>
            </p:grpSpPr>
            <p:cxnSp>
              <p:nvCxnSpPr>
                <p:cNvPr id="911" name="Google Shape;911;p20"/>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912" name="Google Shape;912;p20"/>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913" name="Google Shape;913;p20"/>
            <p:cNvGrpSpPr/>
            <p:nvPr/>
          </p:nvGrpSpPr>
          <p:grpSpPr>
            <a:xfrm>
              <a:off x="286625" y="3923799"/>
              <a:ext cx="133200" cy="133200"/>
              <a:chOff x="286625" y="3648899"/>
              <a:chExt cx="133200" cy="133200"/>
            </a:xfrm>
          </p:grpSpPr>
          <p:sp>
            <p:nvSpPr>
              <p:cNvPr id="914" name="Google Shape;914;p2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6" name="Google Shape;916;p20">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lnSpc>
                <a:spcPct val="100000"/>
              </a:lnSpc>
              <a:spcBef>
                <a:spcPts val="0"/>
              </a:spcBef>
              <a:spcAft>
                <a:spcPts val="0"/>
              </a:spcAft>
              <a:buSzPts val="2500"/>
              <a:buNone/>
            </a:pPr>
            <a:r>
              <a:rPr b="0" lang="en-US" sz="1000">
                <a:solidFill>
                  <a:schemeClr val="dk2"/>
                </a:solidFill>
              </a:rPr>
              <a:t>INDEX.HTML</a:t>
            </a:r>
            <a:endParaRPr b="0" sz="1000">
              <a:solidFill>
                <a:schemeClr val="dk2"/>
              </a:solidFill>
            </a:endParaRPr>
          </a:p>
        </p:txBody>
      </p:sp>
      <p:sp>
        <p:nvSpPr>
          <p:cNvPr id="917" name="Google Shape;917;p2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0"/>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0"/>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1" name="Google Shape;921;p20"/>
          <p:cNvGrpSpPr/>
          <p:nvPr/>
        </p:nvGrpSpPr>
        <p:grpSpPr>
          <a:xfrm>
            <a:off x="7819199" y="752550"/>
            <a:ext cx="604800" cy="147600"/>
            <a:chOff x="7688649" y="828750"/>
            <a:chExt cx="604800" cy="147600"/>
          </a:xfrm>
        </p:grpSpPr>
        <p:sp>
          <p:nvSpPr>
            <p:cNvPr id="922" name="Google Shape;922;p2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25" name="Google Shape;925;p20"/>
          <p:cNvPicPr preferRelativeResize="0"/>
          <p:nvPr/>
        </p:nvPicPr>
        <p:blipFill rotWithShape="1">
          <a:blip r:embed="rId6">
            <a:alphaModFix/>
          </a:blip>
          <a:srcRect b="0" l="0" r="0" t="0"/>
          <a:stretch/>
        </p:blipFill>
        <p:spPr>
          <a:xfrm>
            <a:off x="4782158" y="1288944"/>
            <a:ext cx="3438525" cy="514350"/>
          </a:xfrm>
          <a:prstGeom prst="rect">
            <a:avLst/>
          </a:prstGeom>
          <a:noFill/>
          <a:ln>
            <a:noFill/>
          </a:ln>
        </p:spPr>
      </p:pic>
      <p:pic>
        <p:nvPicPr>
          <p:cNvPr id="926" name="Google Shape;926;p20"/>
          <p:cNvPicPr preferRelativeResize="0"/>
          <p:nvPr/>
        </p:nvPicPr>
        <p:blipFill rotWithShape="1">
          <a:blip r:embed="rId7">
            <a:alphaModFix/>
          </a:blip>
          <a:srcRect b="0" l="0" r="0" t="0"/>
          <a:stretch/>
        </p:blipFill>
        <p:spPr>
          <a:xfrm>
            <a:off x="904269" y="1288944"/>
            <a:ext cx="3457575" cy="504825"/>
          </a:xfrm>
          <a:prstGeom prst="rect">
            <a:avLst/>
          </a:prstGeom>
          <a:noFill/>
          <a:ln>
            <a:noFill/>
          </a:ln>
        </p:spPr>
      </p:pic>
      <p:pic>
        <p:nvPicPr>
          <p:cNvPr id="927" name="Google Shape;927;p20"/>
          <p:cNvPicPr preferRelativeResize="0"/>
          <p:nvPr/>
        </p:nvPicPr>
        <p:blipFill rotWithShape="1">
          <a:blip r:embed="rId8">
            <a:alphaModFix/>
          </a:blip>
          <a:srcRect b="0" l="0" r="0" t="0"/>
          <a:stretch/>
        </p:blipFill>
        <p:spPr>
          <a:xfrm>
            <a:off x="1458834" y="2016832"/>
            <a:ext cx="2348447" cy="2481378"/>
          </a:xfrm>
          <a:prstGeom prst="rect">
            <a:avLst/>
          </a:prstGeom>
          <a:noFill/>
          <a:ln>
            <a:noFill/>
          </a:ln>
        </p:spPr>
      </p:pic>
      <p:pic>
        <p:nvPicPr>
          <p:cNvPr id="928" name="Google Shape;928;p20"/>
          <p:cNvPicPr preferRelativeResize="0"/>
          <p:nvPr/>
        </p:nvPicPr>
        <p:blipFill rotWithShape="1">
          <a:blip r:embed="rId9">
            <a:alphaModFix/>
          </a:blip>
          <a:srcRect b="0" l="0" r="0" t="0"/>
          <a:stretch/>
        </p:blipFill>
        <p:spPr>
          <a:xfrm>
            <a:off x="5536849" y="2016832"/>
            <a:ext cx="2223414" cy="2462293"/>
          </a:xfrm>
          <a:prstGeom prst="rect">
            <a:avLst/>
          </a:prstGeom>
          <a:noFill/>
          <a:ln>
            <a:noFill/>
          </a:ln>
        </p:spPr>
      </p:pic>
      <p:sp>
        <p:nvSpPr>
          <p:cNvPr id="929" name="Google Shape;929;p20"/>
          <p:cNvSpPr txBox="1"/>
          <p:nvPr/>
        </p:nvSpPr>
        <p:spPr>
          <a:xfrm>
            <a:off x="1690350" y="289050"/>
            <a:ext cx="5763300" cy="61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Fira Code"/>
                <a:ea typeface="Fira Code"/>
                <a:cs typeface="Fira Code"/>
                <a:sym typeface="Fira Code"/>
              </a:rPr>
              <a:t>4. Berapa nilai minimal dan maksimal untuk kolom yang mengandung data numerik?</a:t>
            </a:r>
            <a:endParaRPr>
              <a:solidFill>
                <a:schemeClr val="dk2"/>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grpSp>
        <p:nvGrpSpPr>
          <p:cNvPr id="934" name="Google Shape;934;p21"/>
          <p:cNvGrpSpPr/>
          <p:nvPr/>
        </p:nvGrpSpPr>
        <p:grpSpPr>
          <a:xfrm>
            <a:off x="299286" y="189025"/>
            <a:ext cx="133205" cy="119344"/>
            <a:chOff x="222150" y="185025"/>
            <a:chExt cx="170100" cy="152400"/>
          </a:xfrm>
        </p:grpSpPr>
        <p:cxnSp>
          <p:nvCxnSpPr>
            <p:cNvPr id="935" name="Google Shape;935;p21"/>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936" name="Google Shape;936;p21"/>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937" name="Google Shape;937;p21"/>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938" name="Google Shape;938;p21"/>
          <p:cNvGrpSpPr/>
          <p:nvPr/>
        </p:nvGrpSpPr>
        <p:grpSpPr>
          <a:xfrm>
            <a:off x="286625" y="3999999"/>
            <a:ext cx="145867" cy="958251"/>
            <a:chOff x="286625" y="3923799"/>
            <a:chExt cx="145867" cy="958251"/>
          </a:xfrm>
        </p:grpSpPr>
        <p:sp>
          <p:nvSpPr>
            <p:cNvPr id="939" name="Google Shape;939;p2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0" name="Google Shape;940;p21"/>
            <p:cNvGrpSpPr/>
            <p:nvPr/>
          </p:nvGrpSpPr>
          <p:grpSpPr>
            <a:xfrm>
              <a:off x="298112" y="4342643"/>
              <a:ext cx="110182" cy="126862"/>
              <a:chOff x="281100" y="2027800"/>
              <a:chExt cx="140700" cy="162000"/>
            </a:xfrm>
          </p:grpSpPr>
          <p:sp>
            <p:nvSpPr>
              <p:cNvPr id="941" name="Google Shape;941;p2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2" name="Google Shape;942;p21"/>
              <p:cNvGrpSpPr/>
              <p:nvPr/>
            </p:nvGrpSpPr>
            <p:grpSpPr>
              <a:xfrm>
                <a:off x="308875" y="2088450"/>
                <a:ext cx="85200" cy="40700"/>
                <a:chOff x="308875" y="2087000"/>
                <a:chExt cx="85200" cy="40700"/>
              </a:xfrm>
            </p:grpSpPr>
            <p:cxnSp>
              <p:nvCxnSpPr>
                <p:cNvPr id="943" name="Google Shape;943;p21"/>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944" name="Google Shape;944;p21"/>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945" name="Google Shape;945;p21"/>
            <p:cNvGrpSpPr/>
            <p:nvPr/>
          </p:nvGrpSpPr>
          <p:grpSpPr>
            <a:xfrm>
              <a:off x="286625" y="3923799"/>
              <a:ext cx="133200" cy="133200"/>
              <a:chOff x="286625" y="3648899"/>
              <a:chExt cx="133200" cy="133200"/>
            </a:xfrm>
          </p:grpSpPr>
          <p:sp>
            <p:nvSpPr>
              <p:cNvPr id="946" name="Google Shape;946;p2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8" name="Google Shape;948;p21">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949" name="Google Shape;949;p21"/>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/Missing Value</a:t>
            </a:r>
            <a:endParaRPr/>
          </a:p>
        </p:txBody>
      </p:sp>
      <p:sp>
        <p:nvSpPr>
          <p:cNvPr id="950" name="Google Shape;950;p21"/>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/05</a:t>
            </a:r>
            <a:endParaRPr/>
          </a:p>
        </p:txBody>
      </p:sp>
      <p:sp>
        <p:nvSpPr>
          <p:cNvPr id="951" name="Google Shape;951;p2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2" name="Google Shape;952;p21"/>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953" name="Google Shape;953;p21"/>
          <p:cNvGrpSpPr/>
          <p:nvPr/>
        </p:nvGrpSpPr>
        <p:grpSpPr>
          <a:xfrm>
            <a:off x="5380450" y="1070563"/>
            <a:ext cx="2867519" cy="3002387"/>
            <a:chOff x="5380450" y="1070563"/>
            <a:chExt cx="2867519" cy="3002387"/>
          </a:xfrm>
        </p:grpSpPr>
        <p:sp>
          <p:nvSpPr>
            <p:cNvPr id="954" name="Google Shape;954;p21"/>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1"/>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1"/>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1"/>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1"/>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9" name="Google Shape;959;p21"/>
            <p:cNvGrpSpPr/>
            <p:nvPr/>
          </p:nvGrpSpPr>
          <p:grpSpPr>
            <a:xfrm>
              <a:off x="5380450" y="1200275"/>
              <a:ext cx="1386600" cy="449700"/>
              <a:chOff x="5270675" y="1411375"/>
              <a:chExt cx="1386600" cy="449700"/>
            </a:xfrm>
          </p:grpSpPr>
          <p:sp>
            <p:nvSpPr>
              <p:cNvPr id="960" name="Google Shape;960;p21"/>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1"/>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1"/>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3" name="Google Shape;963;p21"/>
              <p:cNvGrpSpPr/>
              <p:nvPr/>
            </p:nvGrpSpPr>
            <p:grpSpPr>
              <a:xfrm>
                <a:off x="5794626" y="1542600"/>
                <a:ext cx="706511" cy="187247"/>
                <a:chOff x="5784976" y="732725"/>
                <a:chExt cx="706511" cy="187247"/>
              </a:xfrm>
            </p:grpSpPr>
            <p:sp>
              <p:nvSpPr>
                <p:cNvPr id="964" name="Google Shape;964;p21"/>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1"/>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1"/>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7" name="Google Shape;967;p21"/>
            <p:cNvGrpSpPr/>
            <p:nvPr/>
          </p:nvGrpSpPr>
          <p:grpSpPr>
            <a:xfrm>
              <a:off x="6533820" y="2611181"/>
              <a:ext cx="1714149" cy="744321"/>
              <a:chOff x="6709845" y="3859168"/>
              <a:chExt cx="1714149" cy="744321"/>
            </a:xfrm>
          </p:grpSpPr>
          <p:grpSp>
            <p:nvGrpSpPr>
              <p:cNvPr id="968" name="Google Shape;968;p21"/>
              <p:cNvGrpSpPr/>
              <p:nvPr/>
            </p:nvGrpSpPr>
            <p:grpSpPr>
              <a:xfrm>
                <a:off x="6709845" y="3859168"/>
                <a:ext cx="1714149" cy="744321"/>
                <a:chOff x="6709845" y="3859168"/>
                <a:chExt cx="1714149" cy="744321"/>
              </a:xfrm>
            </p:grpSpPr>
            <p:sp>
              <p:nvSpPr>
                <p:cNvPr id="969" name="Google Shape;969;p21"/>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1"/>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1"/>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1"/>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1"/>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1"/>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1"/>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1"/>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1"/>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8" name="Google Shape;978;p21"/>
              <p:cNvGrpSpPr/>
              <p:nvPr/>
            </p:nvGrpSpPr>
            <p:grpSpPr>
              <a:xfrm>
                <a:off x="7629944" y="4025885"/>
                <a:ext cx="545408" cy="410286"/>
                <a:chOff x="7629944" y="4025885"/>
                <a:chExt cx="545408" cy="410286"/>
              </a:xfrm>
            </p:grpSpPr>
            <p:sp>
              <p:nvSpPr>
                <p:cNvPr id="979" name="Google Shape;979;p21"/>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1"/>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1"/>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3" name="Google Shape;983;p21"/>
            <p:cNvGrpSpPr/>
            <p:nvPr/>
          </p:nvGrpSpPr>
          <p:grpSpPr>
            <a:xfrm>
              <a:off x="5573850" y="3355500"/>
              <a:ext cx="381600" cy="356700"/>
              <a:chOff x="1062200" y="3366813"/>
              <a:chExt cx="381600" cy="356700"/>
            </a:xfrm>
          </p:grpSpPr>
          <p:sp>
            <p:nvSpPr>
              <p:cNvPr id="984" name="Google Shape;984;p21"/>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5" name="Google Shape;985;p21"/>
              <p:cNvGrpSpPr/>
              <p:nvPr/>
            </p:nvGrpSpPr>
            <p:grpSpPr>
              <a:xfrm>
                <a:off x="1138484" y="3433275"/>
                <a:ext cx="229200" cy="229200"/>
                <a:chOff x="955447" y="3891500"/>
                <a:chExt cx="229200" cy="229200"/>
              </a:xfrm>
            </p:grpSpPr>
            <p:sp>
              <p:nvSpPr>
                <p:cNvPr id="986" name="Google Shape;986;p21"/>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1"/>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8" name="Google Shape;988;p21"/>
            <p:cNvGrpSpPr/>
            <p:nvPr/>
          </p:nvGrpSpPr>
          <p:grpSpPr>
            <a:xfrm rot="5400000">
              <a:off x="5462261" y="2839775"/>
              <a:ext cx="604800" cy="147600"/>
              <a:chOff x="7688649" y="828750"/>
              <a:chExt cx="604800" cy="147600"/>
            </a:xfrm>
          </p:grpSpPr>
          <p:sp>
            <p:nvSpPr>
              <p:cNvPr id="989" name="Google Shape;989;p2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92" name="Google Shape;992;p2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grpSp>
        <p:nvGrpSpPr>
          <p:cNvPr id="999" name="Google Shape;999;p22"/>
          <p:cNvGrpSpPr/>
          <p:nvPr/>
        </p:nvGrpSpPr>
        <p:grpSpPr>
          <a:xfrm rot="5400000">
            <a:off x="487241" y="923377"/>
            <a:ext cx="2376289" cy="1933510"/>
            <a:chOff x="6007752" y="1813287"/>
            <a:chExt cx="2279633" cy="1173460"/>
          </a:xfrm>
        </p:grpSpPr>
        <p:sp>
          <p:nvSpPr>
            <p:cNvPr id="1000" name="Google Shape;1000;p22"/>
            <p:cNvSpPr/>
            <p:nvPr/>
          </p:nvSpPr>
          <p:spPr>
            <a:xfrm>
              <a:off x="6007752" y="1813287"/>
              <a:ext cx="790000" cy="555800"/>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372"/>
                  </a:srgbClr>
                </a:gs>
              </a:gsLst>
              <a:lin ang="2698631" scaled="0"/>
            </a:gradFill>
            <a:ln>
              <a:noFill/>
            </a:ln>
            <a:effectLst>
              <a:outerShdw blurRad="57150" rotWithShape="0" algn="bl" dir="5400000" dist="1905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2"/>
            <p:cNvSpPr/>
            <p:nvPr/>
          </p:nvSpPr>
          <p:spPr>
            <a:xfrm>
              <a:off x="6007752" y="2430831"/>
              <a:ext cx="1641713" cy="555916"/>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372"/>
                  </a:srgbClr>
                </a:gs>
              </a:gsLst>
              <a:lin ang="2698631" scaled="0"/>
            </a:gradFill>
            <a:ln>
              <a:noFill/>
            </a:ln>
            <a:effectLst>
              <a:outerShdw blurRad="57150" rotWithShape="0" algn="bl" dir="5400000" dist="1905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2"/>
            <p:cNvSpPr/>
            <p:nvPr/>
          </p:nvSpPr>
          <p:spPr>
            <a:xfrm>
              <a:off x="6859503" y="1813287"/>
              <a:ext cx="789971" cy="555800"/>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372"/>
                  </a:srgbClr>
                </a:gs>
              </a:gsLst>
              <a:lin ang="2698631" scaled="0"/>
            </a:gradFill>
            <a:ln>
              <a:noFill/>
            </a:ln>
            <a:effectLst>
              <a:outerShdw blurRad="57150" rotWithShape="0" algn="bl" dir="5400000" dist="1905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2"/>
            <p:cNvSpPr/>
            <p:nvPr/>
          </p:nvSpPr>
          <p:spPr>
            <a:xfrm>
              <a:off x="7728138" y="1813287"/>
              <a:ext cx="559247" cy="258120"/>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372"/>
                  </a:srgbClr>
                </a:gs>
              </a:gsLst>
              <a:lin ang="2698631" scaled="0"/>
            </a:gradFill>
            <a:ln>
              <a:noFill/>
            </a:ln>
            <a:effectLst>
              <a:outerShdw blurRad="57150" rotWithShape="0" algn="bl" dir="5400000" dist="1905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2"/>
            <p:cNvSpPr/>
            <p:nvPr/>
          </p:nvSpPr>
          <p:spPr>
            <a:xfrm>
              <a:off x="7728138" y="2131674"/>
              <a:ext cx="559247" cy="855073"/>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372"/>
                  </a:srgbClr>
                </a:gs>
              </a:gsLst>
              <a:lin ang="2698631" scaled="0"/>
            </a:gradFill>
            <a:ln>
              <a:noFill/>
            </a:ln>
            <a:effectLst>
              <a:outerShdw blurRad="57150" rotWithShape="0" algn="bl" dir="5400000" dist="1905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5" name="Google Shape;1005;p22"/>
          <p:cNvSpPr/>
          <p:nvPr/>
        </p:nvSpPr>
        <p:spPr>
          <a:xfrm>
            <a:off x="174616" y="806975"/>
            <a:ext cx="1355700" cy="678900"/>
          </a:xfrm>
          <a:prstGeom prst="roundRect">
            <a:avLst>
              <a:gd fmla="val 8585" name="adj"/>
            </a:avLst>
          </a:prstGeom>
          <a:gradFill>
            <a:gsLst>
              <a:gs pos="0">
                <a:srgbClr val="8D90E1"/>
              </a:gs>
              <a:gs pos="100000">
                <a:schemeClr val="accent6"/>
              </a:gs>
            </a:gsLst>
            <a:lin ang="5400700" scaled="0"/>
          </a:gra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6" name="Google Shape;1006;p22"/>
          <p:cNvGrpSpPr/>
          <p:nvPr/>
        </p:nvGrpSpPr>
        <p:grpSpPr>
          <a:xfrm>
            <a:off x="299286" y="189025"/>
            <a:ext cx="133205" cy="119344"/>
            <a:chOff x="222150" y="185025"/>
            <a:chExt cx="170100" cy="152400"/>
          </a:xfrm>
        </p:grpSpPr>
        <p:cxnSp>
          <p:nvCxnSpPr>
            <p:cNvPr id="1007" name="Google Shape;1007;p22"/>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008" name="Google Shape;1008;p22"/>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009" name="Google Shape;1009;p22"/>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010" name="Google Shape;1010;p22"/>
          <p:cNvGrpSpPr/>
          <p:nvPr/>
        </p:nvGrpSpPr>
        <p:grpSpPr>
          <a:xfrm>
            <a:off x="286625" y="3999999"/>
            <a:ext cx="145867" cy="958251"/>
            <a:chOff x="286625" y="3923799"/>
            <a:chExt cx="145867" cy="958251"/>
          </a:xfrm>
        </p:grpSpPr>
        <p:sp>
          <p:nvSpPr>
            <p:cNvPr id="1011" name="Google Shape;1011;p2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2" name="Google Shape;1012;p22"/>
            <p:cNvGrpSpPr/>
            <p:nvPr/>
          </p:nvGrpSpPr>
          <p:grpSpPr>
            <a:xfrm>
              <a:off x="298112" y="4342643"/>
              <a:ext cx="110182" cy="126862"/>
              <a:chOff x="281100" y="2027800"/>
              <a:chExt cx="140700" cy="162000"/>
            </a:xfrm>
          </p:grpSpPr>
          <p:sp>
            <p:nvSpPr>
              <p:cNvPr id="1013" name="Google Shape;1013;p2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4" name="Google Shape;1014;p22"/>
              <p:cNvGrpSpPr/>
              <p:nvPr/>
            </p:nvGrpSpPr>
            <p:grpSpPr>
              <a:xfrm>
                <a:off x="308875" y="2088450"/>
                <a:ext cx="85200" cy="40700"/>
                <a:chOff x="308875" y="2087000"/>
                <a:chExt cx="85200" cy="40700"/>
              </a:xfrm>
            </p:grpSpPr>
            <p:cxnSp>
              <p:nvCxnSpPr>
                <p:cNvPr id="1015" name="Google Shape;1015;p22"/>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016" name="Google Shape;1016;p22"/>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017" name="Google Shape;1017;p22"/>
            <p:cNvGrpSpPr/>
            <p:nvPr/>
          </p:nvGrpSpPr>
          <p:grpSpPr>
            <a:xfrm>
              <a:off x="286625" y="3923799"/>
              <a:ext cx="133200" cy="133200"/>
              <a:chOff x="286625" y="3648899"/>
              <a:chExt cx="133200" cy="133200"/>
            </a:xfrm>
          </p:grpSpPr>
          <p:sp>
            <p:nvSpPr>
              <p:cNvPr id="1018" name="Google Shape;1018;p2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20" name="Google Shape;1020;p22">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1021" name="Google Shape;1021;p22"/>
          <p:cNvSpPr txBox="1"/>
          <p:nvPr>
            <p:ph type="title"/>
          </p:nvPr>
        </p:nvSpPr>
        <p:spPr>
          <a:xfrm>
            <a:off x="674176" y="4395750"/>
            <a:ext cx="6823200" cy="7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b="0" lang="en-US" sz="900">
                <a:latin typeface="Fira Code"/>
                <a:ea typeface="Fira Code"/>
                <a:cs typeface="Fira Code"/>
                <a:sym typeface="Fira Code"/>
              </a:rPr>
              <a:t>-Drop kolom-kolom yang mengandung missing value lebih dari 50% keseluruhan data.</a:t>
            </a:r>
            <a:endParaRPr b="0" sz="1400">
              <a:latin typeface="Fira Code"/>
              <a:ea typeface="Fira Code"/>
              <a:cs typeface="Fira Code"/>
              <a:sym typeface="Fira Code"/>
            </a:endParaRPr>
          </a:p>
          <a:p>
            <a:pPr indent="0" lvl="0" marL="0" rtl="0" algn="l">
              <a:spcBef>
                <a:spcPts val="0"/>
              </a:spcBef>
              <a:spcAft>
                <a:spcPts val="0"/>
              </a:spcAft>
              <a:buClr>
                <a:srgbClr val="000000"/>
              </a:buClr>
              <a:buSzPts val="1400"/>
              <a:buFont typeface="Arial"/>
              <a:buNone/>
            </a:pPr>
            <a:r>
              <a:rPr b="0" lang="en-US" sz="900">
                <a:latin typeface="Fira Code"/>
                <a:ea typeface="Fira Code"/>
                <a:cs typeface="Fira Code"/>
                <a:sym typeface="Fira Code"/>
              </a:rPr>
              <a:t>-Isi missing value pada kolom country dan children dengan data yang paling banyak muncul.</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agent dengan mean.</a:t>
            </a:r>
            <a:endParaRPr/>
          </a:p>
        </p:txBody>
      </p:sp>
      <p:cxnSp>
        <p:nvCxnSpPr>
          <p:cNvPr id="1022" name="Google Shape;1022;p22"/>
          <p:cNvCxnSpPr/>
          <p:nvPr/>
        </p:nvCxnSpPr>
        <p:spPr>
          <a:xfrm>
            <a:off x="2908251" y="590611"/>
            <a:ext cx="740100" cy="0"/>
          </a:xfrm>
          <a:prstGeom prst="straightConnector1">
            <a:avLst/>
          </a:prstGeom>
          <a:noFill/>
          <a:ln cap="flat" cmpd="sng" w="9525">
            <a:solidFill>
              <a:schemeClr val="dk2"/>
            </a:solidFill>
            <a:prstDash val="solid"/>
            <a:round/>
            <a:headEnd len="sm" w="sm" type="none"/>
            <a:tailEnd len="med" w="med" type="stealth"/>
          </a:ln>
        </p:spPr>
      </p:cxnSp>
      <p:sp>
        <p:nvSpPr>
          <p:cNvPr id="1023" name="Google Shape;1023;p22"/>
          <p:cNvSpPr/>
          <p:nvPr/>
        </p:nvSpPr>
        <p:spPr>
          <a:xfrm>
            <a:off x="348728" y="897295"/>
            <a:ext cx="325435" cy="325864"/>
          </a:xfrm>
          <a:custGeom>
            <a:rect b="b" l="l" r="r" t="t"/>
            <a:pathLst>
              <a:path extrusionOk="0" h="7599" w="7589">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2"/>
          <p:cNvSpPr/>
          <p:nvPr/>
        </p:nvSpPr>
        <p:spPr>
          <a:xfrm>
            <a:off x="458121" y="944852"/>
            <a:ext cx="106649" cy="106820"/>
          </a:xfrm>
          <a:custGeom>
            <a:rect b="b" l="l" r="r" t="t"/>
            <a:pathLst>
              <a:path extrusionOk="0" h="2491" w="2487">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2"/>
          <p:cNvSpPr/>
          <p:nvPr/>
        </p:nvSpPr>
        <p:spPr>
          <a:xfrm>
            <a:off x="399115" y="1091813"/>
            <a:ext cx="224619" cy="131349"/>
          </a:xfrm>
          <a:custGeom>
            <a:rect b="b" l="l" r="r" t="t"/>
            <a:pathLst>
              <a:path extrusionOk="0" h="3063" w="5238">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6" name="Google Shape;1026;p22"/>
          <p:cNvGrpSpPr/>
          <p:nvPr/>
        </p:nvGrpSpPr>
        <p:grpSpPr>
          <a:xfrm>
            <a:off x="348724" y="1264031"/>
            <a:ext cx="1007698" cy="131347"/>
            <a:chOff x="1397158" y="2606681"/>
            <a:chExt cx="1007698" cy="131347"/>
          </a:xfrm>
        </p:grpSpPr>
        <p:sp>
          <p:nvSpPr>
            <p:cNvPr id="1027" name="Google Shape;1027;p22"/>
            <p:cNvSpPr/>
            <p:nvPr/>
          </p:nvSpPr>
          <p:spPr>
            <a:xfrm>
              <a:off x="1397158" y="2606681"/>
              <a:ext cx="144062" cy="131347"/>
            </a:xfrm>
            <a:custGeom>
              <a:rect b="b" l="l" r="r" t="t"/>
              <a:pathLst>
                <a:path extrusionOk="0" h="3577" w="3923">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2"/>
            <p:cNvSpPr/>
            <p:nvPr/>
          </p:nvSpPr>
          <p:spPr>
            <a:xfrm>
              <a:off x="1613003" y="2606681"/>
              <a:ext cx="144062" cy="131347"/>
            </a:xfrm>
            <a:custGeom>
              <a:rect b="b" l="l" r="r" t="t"/>
              <a:pathLst>
                <a:path extrusionOk="0" h="3577" w="3923">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2"/>
            <p:cNvSpPr/>
            <p:nvPr/>
          </p:nvSpPr>
          <p:spPr>
            <a:xfrm>
              <a:off x="1828847" y="2606681"/>
              <a:ext cx="144062" cy="131347"/>
            </a:xfrm>
            <a:custGeom>
              <a:rect b="b" l="l" r="r" t="t"/>
              <a:pathLst>
                <a:path extrusionOk="0" h="3577" w="3923">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2"/>
            <p:cNvSpPr/>
            <p:nvPr/>
          </p:nvSpPr>
          <p:spPr>
            <a:xfrm>
              <a:off x="2044692" y="2606681"/>
              <a:ext cx="144283" cy="131347"/>
            </a:xfrm>
            <a:custGeom>
              <a:rect b="b" l="l" r="r" t="t"/>
              <a:pathLst>
                <a:path extrusionOk="0" h="3577" w="3929">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2"/>
            <p:cNvSpPr/>
            <p:nvPr/>
          </p:nvSpPr>
          <p:spPr>
            <a:xfrm>
              <a:off x="2260757" y="2606681"/>
              <a:ext cx="144099" cy="131347"/>
            </a:xfrm>
            <a:custGeom>
              <a:rect b="b" l="l" r="r" t="t"/>
              <a:pathLst>
                <a:path extrusionOk="0" h="3577" w="3924">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2" name="Google Shape;1032;p22"/>
          <p:cNvSpPr/>
          <p:nvPr/>
        </p:nvSpPr>
        <p:spPr>
          <a:xfrm>
            <a:off x="780416" y="952500"/>
            <a:ext cx="576015" cy="38928"/>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2"/>
          <p:cNvSpPr/>
          <p:nvPr/>
        </p:nvSpPr>
        <p:spPr>
          <a:xfrm>
            <a:off x="780416" y="1040908"/>
            <a:ext cx="576015" cy="38868"/>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2"/>
          <p:cNvSpPr/>
          <p:nvPr/>
        </p:nvSpPr>
        <p:spPr>
          <a:xfrm>
            <a:off x="780416" y="1129076"/>
            <a:ext cx="481479" cy="38898"/>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5" name="Google Shape;1035;p22"/>
          <p:cNvGrpSpPr/>
          <p:nvPr/>
        </p:nvGrpSpPr>
        <p:grpSpPr>
          <a:xfrm>
            <a:off x="1018816" y="1951125"/>
            <a:ext cx="1355700" cy="262500"/>
            <a:chOff x="1884725" y="2724775"/>
            <a:chExt cx="1355700" cy="262500"/>
          </a:xfrm>
        </p:grpSpPr>
        <p:sp>
          <p:nvSpPr>
            <p:cNvPr id="1036" name="Google Shape;1036;p22"/>
            <p:cNvSpPr/>
            <p:nvPr/>
          </p:nvSpPr>
          <p:spPr>
            <a:xfrm>
              <a:off x="1884725" y="2724775"/>
              <a:ext cx="1355700" cy="262500"/>
            </a:xfrm>
            <a:prstGeom prst="roundRect">
              <a:avLst>
                <a:gd fmla="val 23686" name="adj"/>
              </a:avLst>
            </a:prstGeom>
            <a:gradFill>
              <a:gsLst>
                <a:gs pos="0">
                  <a:schemeClr val="lt1"/>
                </a:gs>
                <a:gs pos="100000">
                  <a:schemeClr val="dk2"/>
                </a:gs>
              </a:gsLst>
              <a:lin ang="2698631" scaled="0"/>
            </a:gra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2"/>
            <p:cNvSpPr/>
            <p:nvPr/>
          </p:nvSpPr>
          <p:spPr>
            <a:xfrm>
              <a:off x="2176700" y="2836550"/>
              <a:ext cx="964615"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2"/>
            <p:cNvSpPr/>
            <p:nvPr/>
          </p:nvSpPr>
          <p:spPr>
            <a:xfrm>
              <a:off x="2176700" y="2836550"/>
              <a:ext cx="463839" cy="38924"/>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2"/>
            <p:cNvSpPr/>
            <p:nvPr/>
          </p:nvSpPr>
          <p:spPr>
            <a:xfrm>
              <a:off x="1983825" y="2792040"/>
              <a:ext cx="133214" cy="127937"/>
            </a:xfrm>
            <a:custGeom>
              <a:rect b="b" l="l" r="r" t="t"/>
              <a:pathLst>
                <a:path extrusionOk="0" h="9140" w="9517">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22"/>
          <p:cNvGrpSpPr/>
          <p:nvPr/>
        </p:nvGrpSpPr>
        <p:grpSpPr>
          <a:xfrm>
            <a:off x="386011" y="2678712"/>
            <a:ext cx="694832" cy="495053"/>
            <a:chOff x="3336290" y="763810"/>
            <a:chExt cx="810300" cy="577321"/>
          </a:xfrm>
        </p:grpSpPr>
        <p:sp>
          <p:nvSpPr>
            <p:cNvPr id="1041" name="Google Shape;1041;p22"/>
            <p:cNvSpPr/>
            <p:nvPr/>
          </p:nvSpPr>
          <p:spPr>
            <a:xfrm rot="-5401788">
              <a:off x="3452990" y="647471"/>
              <a:ext cx="576900" cy="810000"/>
            </a:xfrm>
            <a:prstGeom prst="roundRect">
              <a:avLst>
                <a:gd fmla="val 7267" name="adj"/>
              </a:avLst>
            </a:prstGeom>
            <a:gradFill>
              <a:gsLst>
                <a:gs pos="0">
                  <a:srgbClr val="FFFFFF"/>
                </a:gs>
                <a:gs pos="100000">
                  <a:srgbClr val="C5C7F4"/>
                </a:gs>
              </a:gsLst>
              <a:lin ang="5400012"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2"/>
            <p:cNvSpPr/>
            <p:nvPr/>
          </p:nvSpPr>
          <p:spPr>
            <a:xfrm>
              <a:off x="3414726" y="1013671"/>
              <a:ext cx="653730" cy="281110"/>
            </a:xfrm>
            <a:custGeom>
              <a:rect b="b" l="l" r="r" t="t"/>
              <a:pathLst>
                <a:path extrusionOk="0" h="14176" w="28015">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372"/>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2"/>
            <p:cNvSpPr/>
            <p:nvPr/>
          </p:nvSpPr>
          <p:spPr>
            <a:xfrm>
              <a:off x="3848871" y="832785"/>
              <a:ext cx="144823" cy="144867"/>
            </a:xfrm>
            <a:custGeom>
              <a:rect b="b" l="l" r="r" t="t"/>
              <a:pathLst>
                <a:path extrusionOk="0" h="4417" w="4416">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4" name="Google Shape;1044;p22"/>
          <p:cNvGrpSpPr/>
          <p:nvPr/>
        </p:nvGrpSpPr>
        <p:grpSpPr>
          <a:xfrm>
            <a:off x="2029093" y="2678894"/>
            <a:ext cx="767672" cy="251306"/>
            <a:chOff x="6394925" y="2541508"/>
            <a:chExt cx="736800" cy="241200"/>
          </a:xfrm>
        </p:grpSpPr>
        <p:sp>
          <p:nvSpPr>
            <p:cNvPr id="1045" name="Google Shape;1045;p22"/>
            <p:cNvSpPr/>
            <p:nvPr/>
          </p:nvSpPr>
          <p:spPr>
            <a:xfrm rot="-5400000">
              <a:off x="6642725" y="2293708"/>
              <a:ext cx="241200" cy="736800"/>
            </a:xfrm>
            <a:prstGeom prst="roundRect">
              <a:avLst>
                <a:gd fmla="val 7267"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2"/>
            <p:cNvSpPr/>
            <p:nvPr/>
          </p:nvSpPr>
          <p:spPr>
            <a:xfrm rot="-5400000">
              <a:off x="6465199" y="2584700"/>
              <a:ext cx="152700" cy="154800"/>
            </a:xfrm>
            <a:prstGeom prst="roundRect">
              <a:avLst>
                <a:gd fmla="val 7267" name="adj"/>
              </a:avLst>
            </a:prstGeom>
            <a:solidFill>
              <a:srgbClr val="29283D"/>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2"/>
            <p:cNvSpPr/>
            <p:nvPr/>
          </p:nvSpPr>
          <p:spPr>
            <a:xfrm rot="-5400000">
              <a:off x="6686966" y="2584700"/>
              <a:ext cx="152700" cy="154800"/>
            </a:xfrm>
            <a:prstGeom prst="roundRect">
              <a:avLst>
                <a:gd fmla="val 7267" name="adj"/>
              </a:avLst>
            </a:prstGeom>
            <a:solidFill>
              <a:srgbClr val="29283D"/>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2"/>
            <p:cNvSpPr/>
            <p:nvPr/>
          </p:nvSpPr>
          <p:spPr>
            <a:xfrm rot="-5400000">
              <a:off x="6908732" y="2584700"/>
              <a:ext cx="152700" cy="154800"/>
            </a:xfrm>
            <a:prstGeom prst="roundRect">
              <a:avLst>
                <a:gd fmla="val 7267" name="adj"/>
              </a:avLst>
            </a:prstGeom>
            <a:solidFill>
              <a:srgbClr val="29283D"/>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9" name="Google Shape;1049;p22"/>
          <p:cNvSpPr/>
          <p:nvPr/>
        </p:nvSpPr>
        <p:spPr>
          <a:xfrm>
            <a:off x="2467390" y="925902"/>
            <a:ext cx="440861" cy="441047"/>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2"/>
          <p:cNvSpPr/>
          <p:nvPr/>
        </p:nvSpPr>
        <p:spPr>
          <a:xfrm>
            <a:off x="2569483" y="1038726"/>
            <a:ext cx="236675" cy="215400"/>
          </a:xfrm>
          <a:custGeom>
            <a:rect b="b" l="l" r="r" t="t"/>
            <a:pathLst>
              <a:path extrusionOk="0" h="8616" w="9467">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2"/>
          <p:cNvSpPr/>
          <p:nvPr/>
        </p:nvSpPr>
        <p:spPr>
          <a:xfrm>
            <a:off x="2252974" y="10794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2"/>
          <p:cNvSpPr/>
          <p:nvPr/>
        </p:nvSpPr>
        <p:spPr>
          <a:xfrm>
            <a:off x="2038565" y="1079475"/>
            <a:ext cx="133828" cy="133884"/>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2">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2">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7" name="Google Shape;1057;p22"/>
          <p:cNvPicPr preferRelativeResize="0"/>
          <p:nvPr/>
        </p:nvPicPr>
        <p:blipFill rotWithShape="1">
          <a:blip r:embed="rId8">
            <a:alphaModFix/>
          </a:blip>
          <a:srcRect b="0" l="0" r="39328" t="0"/>
          <a:stretch/>
        </p:blipFill>
        <p:spPr>
          <a:xfrm>
            <a:off x="3648351" y="754100"/>
            <a:ext cx="4134137" cy="3635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grpSp>
        <p:nvGrpSpPr>
          <p:cNvPr id="1062" name="Google Shape;1062;p23"/>
          <p:cNvGrpSpPr/>
          <p:nvPr/>
        </p:nvGrpSpPr>
        <p:grpSpPr>
          <a:xfrm>
            <a:off x="299286" y="189025"/>
            <a:ext cx="133205" cy="119344"/>
            <a:chOff x="222150" y="185025"/>
            <a:chExt cx="170100" cy="152400"/>
          </a:xfrm>
        </p:grpSpPr>
        <p:cxnSp>
          <p:nvCxnSpPr>
            <p:cNvPr id="1063" name="Google Shape;1063;p23"/>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064" name="Google Shape;1064;p23"/>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065" name="Google Shape;1065;p23"/>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066" name="Google Shape;1066;p23"/>
          <p:cNvGrpSpPr/>
          <p:nvPr/>
        </p:nvGrpSpPr>
        <p:grpSpPr>
          <a:xfrm>
            <a:off x="286625" y="3999999"/>
            <a:ext cx="145867" cy="958251"/>
            <a:chOff x="286625" y="3923799"/>
            <a:chExt cx="145867" cy="958251"/>
          </a:xfrm>
        </p:grpSpPr>
        <p:sp>
          <p:nvSpPr>
            <p:cNvPr id="1067" name="Google Shape;1067;p2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8" name="Google Shape;1068;p23"/>
            <p:cNvGrpSpPr/>
            <p:nvPr/>
          </p:nvGrpSpPr>
          <p:grpSpPr>
            <a:xfrm>
              <a:off x="298112" y="4342643"/>
              <a:ext cx="110182" cy="126862"/>
              <a:chOff x="281100" y="2027800"/>
              <a:chExt cx="140700" cy="162000"/>
            </a:xfrm>
          </p:grpSpPr>
          <p:sp>
            <p:nvSpPr>
              <p:cNvPr id="1069" name="Google Shape;1069;p2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0" name="Google Shape;1070;p23"/>
              <p:cNvGrpSpPr/>
              <p:nvPr/>
            </p:nvGrpSpPr>
            <p:grpSpPr>
              <a:xfrm>
                <a:off x="308875" y="2088450"/>
                <a:ext cx="85200" cy="40700"/>
                <a:chOff x="308875" y="2087000"/>
                <a:chExt cx="85200" cy="40700"/>
              </a:xfrm>
            </p:grpSpPr>
            <p:cxnSp>
              <p:nvCxnSpPr>
                <p:cNvPr id="1071" name="Google Shape;1071;p23"/>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072" name="Google Shape;1072;p23"/>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073" name="Google Shape;1073;p23"/>
            <p:cNvGrpSpPr/>
            <p:nvPr/>
          </p:nvGrpSpPr>
          <p:grpSpPr>
            <a:xfrm>
              <a:off x="286625" y="3923799"/>
              <a:ext cx="133200" cy="133200"/>
              <a:chOff x="286625" y="3648899"/>
              <a:chExt cx="133200" cy="133200"/>
            </a:xfrm>
          </p:grpSpPr>
          <p:sp>
            <p:nvSpPr>
              <p:cNvPr id="1074" name="Google Shape;1074;p2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76" name="Google Shape;1076;p23">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cxnSp>
        <p:nvCxnSpPr>
          <p:cNvPr id="1077" name="Google Shape;1077;p23"/>
          <p:cNvCxnSpPr/>
          <p:nvPr/>
        </p:nvCxnSpPr>
        <p:spPr>
          <a:xfrm>
            <a:off x="2908251" y="590611"/>
            <a:ext cx="740100" cy="0"/>
          </a:xfrm>
          <a:prstGeom prst="straightConnector1">
            <a:avLst/>
          </a:prstGeom>
          <a:noFill/>
          <a:ln cap="flat" cmpd="sng" w="9525">
            <a:solidFill>
              <a:schemeClr val="dk2"/>
            </a:solidFill>
            <a:prstDash val="solid"/>
            <a:round/>
            <a:headEnd len="sm" w="sm" type="none"/>
            <a:tailEnd len="med" w="med" type="stealth"/>
          </a:ln>
        </p:spPr>
      </p:cxnSp>
      <p:sp>
        <p:nvSpPr>
          <p:cNvPr id="1078" name="Google Shape;1078;p2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3">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3">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2" name="Google Shape;1082;p23"/>
          <p:cNvPicPr preferRelativeResize="0"/>
          <p:nvPr/>
        </p:nvPicPr>
        <p:blipFill rotWithShape="1">
          <a:blip r:embed="rId8">
            <a:alphaModFix/>
          </a:blip>
          <a:srcRect b="0" l="0" r="0" t="0"/>
          <a:stretch/>
        </p:blipFill>
        <p:spPr>
          <a:xfrm>
            <a:off x="854927" y="878577"/>
            <a:ext cx="2423374" cy="3386346"/>
          </a:xfrm>
          <a:prstGeom prst="rect">
            <a:avLst/>
          </a:prstGeom>
          <a:noFill/>
          <a:ln>
            <a:noFill/>
          </a:ln>
        </p:spPr>
      </p:pic>
      <p:pic>
        <p:nvPicPr>
          <p:cNvPr id="1083" name="Google Shape;1083;p23"/>
          <p:cNvPicPr preferRelativeResize="0"/>
          <p:nvPr/>
        </p:nvPicPr>
        <p:blipFill rotWithShape="1">
          <a:blip r:embed="rId9">
            <a:alphaModFix/>
          </a:blip>
          <a:srcRect b="0" l="0" r="0" t="0"/>
          <a:stretch/>
        </p:blipFill>
        <p:spPr>
          <a:xfrm>
            <a:off x="3482023" y="1848170"/>
            <a:ext cx="4220286" cy="1262606"/>
          </a:xfrm>
          <a:prstGeom prst="rect">
            <a:avLst/>
          </a:prstGeom>
          <a:noFill/>
          <a:ln>
            <a:noFill/>
          </a:ln>
        </p:spPr>
      </p:pic>
      <p:sp>
        <p:nvSpPr>
          <p:cNvPr id="1084" name="Google Shape;1084;p23"/>
          <p:cNvSpPr txBox="1"/>
          <p:nvPr>
            <p:ph type="title"/>
          </p:nvPr>
        </p:nvSpPr>
        <p:spPr>
          <a:xfrm>
            <a:off x="674176" y="4395750"/>
            <a:ext cx="6823200" cy="7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b="0" lang="en-US" sz="900">
                <a:latin typeface="Fira Code"/>
                <a:ea typeface="Fira Code"/>
                <a:cs typeface="Fira Code"/>
                <a:sym typeface="Fira Code"/>
              </a:rPr>
              <a:t>-Drop kolom-kolom yang mengandung missing value lebih dari 50% keseluruhan data.</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country dan children dengan data yang paling banyak muncul.</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agent dengan mean.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2"/>
          <p:cNvGrpSpPr/>
          <p:nvPr/>
        </p:nvGrpSpPr>
        <p:grpSpPr>
          <a:xfrm>
            <a:off x="299286" y="189025"/>
            <a:ext cx="133205" cy="119344"/>
            <a:chOff x="222150" y="185025"/>
            <a:chExt cx="170100" cy="152400"/>
          </a:xfrm>
        </p:grpSpPr>
        <p:cxnSp>
          <p:nvCxnSpPr>
            <p:cNvPr id="314" name="Google Shape;314;p2"/>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315" name="Google Shape;315;p2"/>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316" name="Google Shape;316;p2"/>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317" name="Google Shape;317;p2"/>
          <p:cNvGrpSpPr/>
          <p:nvPr/>
        </p:nvGrpSpPr>
        <p:grpSpPr>
          <a:xfrm>
            <a:off x="286625" y="3999999"/>
            <a:ext cx="145867" cy="958251"/>
            <a:chOff x="286625" y="3923799"/>
            <a:chExt cx="145867" cy="958251"/>
          </a:xfrm>
        </p:grpSpPr>
        <p:sp>
          <p:nvSpPr>
            <p:cNvPr id="318" name="Google Shape;318;p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2"/>
            <p:cNvGrpSpPr/>
            <p:nvPr/>
          </p:nvGrpSpPr>
          <p:grpSpPr>
            <a:xfrm>
              <a:off x="298112" y="4342643"/>
              <a:ext cx="110182" cy="126862"/>
              <a:chOff x="281100" y="2027800"/>
              <a:chExt cx="140700" cy="162000"/>
            </a:xfrm>
          </p:grpSpPr>
          <p:sp>
            <p:nvSpPr>
              <p:cNvPr id="320" name="Google Shape;320;p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2"/>
              <p:cNvGrpSpPr/>
              <p:nvPr/>
            </p:nvGrpSpPr>
            <p:grpSpPr>
              <a:xfrm>
                <a:off x="308875" y="2088450"/>
                <a:ext cx="85200" cy="40700"/>
                <a:chOff x="308875" y="2087000"/>
                <a:chExt cx="85200" cy="40700"/>
              </a:xfrm>
            </p:grpSpPr>
            <p:cxnSp>
              <p:nvCxnSpPr>
                <p:cNvPr id="322" name="Google Shape;322;p2"/>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323" name="Google Shape;323;p2"/>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324" name="Google Shape;324;p2"/>
            <p:cNvGrpSpPr/>
            <p:nvPr/>
          </p:nvGrpSpPr>
          <p:grpSpPr>
            <a:xfrm>
              <a:off x="286625" y="3923799"/>
              <a:ext cx="133200" cy="133200"/>
              <a:chOff x="286625" y="3648899"/>
              <a:chExt cx="133200" cy="133200"/>
            </a:xfrm>
          </p:grpSpPr>
          <p:sp>
            <p:nvSpPr>
              <p:cNvPr id="325" name="Google Shape;325;p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7" name="Google Shape;327;p2">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328" name="Google Shape;328;p2"/>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/DESKRIPSI</a:t>
            </a:r>
            <a:endParaRPr/>
          </a:p>
        </p:txBody>
      </p:sp>
      <p:sp>
        <p:nvSpPr>
          <p:cNvPr id="329" name="Google Shape;329;p2"/>
          <p:cNvSpPr txBox="1"/>
          <p:nvPr>
            <p:ph idx="1" type="body"/>
          </p:nvPr>
        </p:nvSpPr>
        <p:spPr>
          <a:xfrm>
            <a:off x="720000" y="1188900"/>
            <a:ext cx="7704000" cy="33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chemeClr val="dk2"/>
                </a:solidFill>
              </a:rPr>
              <a:t>Pernahkah kamu bertanya kapan waktu terbaik untuk memesan kamar hotel? Atau berapa lama waktu tinggal untuk mendapatkan harga dengan rate terbaik? Bagaimana jika kamu ingin memprediksi kapan hotel mendapat pesanan unik?</a:t>
            </a:r>
            <a:endParaRPr/>
          </a:p>
        </p:txBody>
      </p:sp>
      <p:sp>
        <p:nvSpPr>
          <p:cNvPr id="330" name="Google Shape;330;p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2"/>
          <p:cNvGrpSpPr/>
          <p:nvPr/>
        </p:nvGrpSpPr>
        <p:grpSpPr>
          <a:xfrm>
            <a:off x="7819199" y="752550"/>
            <a:ext cx="604800" cy="147600"/>
            <a:chOff x="7688649" y="828750"/>
            <a:chExt cx="604800" cy="147600"/>
          </a:xfrm>
        </p:grpSpPr>
        <p:sp>
          <p:nvSpPr>
            <p:cNvPr id="335" name="Google Shape;335;p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grpSp>
        <p:nvGrpSpPr>
          <p:cNvPr id="1089" name="Google Shape;1089;p24"/>
          <p:cNvGrpSpPr/>
          <p:nvPr/>
        </p:nvGrpSpPr>
        <p:grpSpPr>
          <a:xfrm>
            <a:off x="299286" y="189025"/>
            <a:ext cx="133205" cy="119344"/>
            <a:chOff x="222150" y="185025"/>
            <a:chExt cx="170100" cy="152400"/>
          </a:xfrm>
        </p:grpSpPr>
        <p:cxnSp>
          <p:nvCxnSpPr>
            <p:cNvPr id="1090" name="Google Shape;1090;p24"/>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091" name="Google Shape;1091;p24"/>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092" name="Google Shape;1092;p24"/>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093" name="Google Shape;1093;p24"/>
          <p:cNvGrpSpPr/>
          <p:nvPr/>
        </p:nvGrpSpPr>
        <p:grpSpPr>
          <a:xfrm>
            <a:off x="286625" y="3999999"/>
            <a:ext cx="145867" cy="958251"/>
            <a:chOff x="286625" y="3923799"/>
            <a:chExt cx="145867" cy="958251"/>
          </a:xfrm>
        </p:grpSpPr>
        <p:sp>
          <p:nvSpPr>
            <p:cNvPr id="1094" name="Google Shape;1094;p2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5" name="Google Shape;1095;p24"/>
            <p:cNvGrpSpPr/>
            <p:nvPr/>
          </p:nvGrpSpPr>
          <p:grpSpPr>
            <a:xfrm>
              <a:off x="298112" y="4342643"/>
              <a:ext cx="110182" cy="126862"/>
              <a:chOff x="281100" y="2027800"/>
              <a:chExt cx="140700" cy="162000"/>
            </a:xfrm>
          </p:grpSpPr>
          <p:sp>
            <p:nvSpPr>
              <p:cNvPr id="1096" name="Google Shape;1096;p2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7" name="Google Shape;1097;p24"/>
              <p:cNvGrpSpPr/>
              <p:nvPr/>
            </p:nvGrpSpPr>
            <p:grpSpPr>
              <a:xfrm>
                <a:off x="308875" y="2088450"/>
                <a:ext cx="85200" cy="40700"/>
                <a:chOff x="308875" y="2087000"/>
                <a:chExt cx="85200" cy="40700"/>
              </a:xfrm>
            </p:grpSpPr>
            <p:cxnSp>
              <p:nvCxnSpPr>
                <p:cNvPr id="1098" name="Google Shape;1098;p24"/>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099" name="Google Shape;1099;p24"/>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100" name="Google Shape;1100;p24"/>
            <p:cNvGrpSpPr/>
            <p:nvPr/>
          </p:nvGrpSpPr>
          <p:grpSpPr>
            <a:xfrm>
              <a:off x="286625" y="3923799"/>
              <a:ext cx="133200" cy="133200"/>
              <a:chOff x="286625" y="3648899"/>
              <a:chExt cx="133200" cy="133200"/>
            </a:xfrm>
          </p:grpSpPr>
          <p:sp>
            <p:nvSpPr>
              <p:cNvPr id="1101" name="Google Shape;1101;p2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3" name="Google Shape;1103;p24">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cxnSp>
        <p:nvCxnSpPr>
          <p:cNvPr id="1104" name="Google Shape;1104;p24"/>
          <p:cNvCxnSpPr/>
          <p:nvPr/>
        </p:nvCxnSpPr>
        <p:spPr>
          <a:xfrm>
            <a:off x="2908251" y="590611"/>
            <a:ext cx="740100" cy="0"/>
          </a:xfrm>
          <a:prstGeom prst="straightConnector1">
            <a:avLst/>
          </a:prstGeom>
          <a:noFill/>
          <a:ln cap="flat" cmpd="sng" w="9525">
            <a:solidFill>
              <a:schemeClr val="dk2"/>
            </a:solidFill>
            <a:prstDash val="solid"/>
            <a:round/>
            <a:headEnd len="sm" w="sm" type="none"/>
            <a:tailEnd len="med" w="med" type="stealth"/>
          </a:ln>
        </p:spPr>
      </p:cxnSp>
      <p:sp>
        <p:nvSpPr>
          <p:cNvPr id="1105" name="Google Shape;1105;p2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4"/>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4"/>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9" name="Google Shape;1109;p24"/>
          <p:cNvPicPr preferRelativeResize="0"/>
          <p:nvPr/>
        </p:nvPicPr>
        <p:blipFill rotWithShape="1">
          <a:blip r:embed="rId6">
            <a:alphaModFix/>
          </a:blip>
          <a:srcRect b="0" l="0" r="0" t="0"/>
          <a:stretch/>
        </p:blipFill>
        <p:spPr>
          <a:xfrm>
            <a:off x="1223534" y="866125"/>
            <a:ext cx="6696931" cy="3411249"/>
          </a:xfrm>
          <a:prstGeom prst="rect">
            <a:avLst/>
          </a:prstGeom>
          <a:noFill/>
          <a:ln>
            <a:noFill/>
          </a:ln>
        </p:spPr>
      </p:pic>
      <p:sp>
        <p:nvSpPr>
          <p:cNvPr id="1110" name="Google Shape;1110;p24"/>
          <p:cNvSpPr txBox="1"/>
          <p:nvPr>
            <p:ph type="title"/>
          </p:nvPr>
        </p:nvSpPr>
        <p:spPr>
          <a:xfrm>
            <a:off x="674176" y="4395750"/>
            <a:ext cx="6823200" cy="7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b="0" lang="en-US" sz="900">
                <a:latin typeface="Fira Code"/>
                <a:ea typeface="Fira Code"/>
                <a:cs typeface="Fira Code"/>
                <a:sym typeface="Fira Code"/>
              </a:rPr>
              <a:t>-Drop kolom-kolom yang mengandung missing value lebih dari 50% keseluruhan data.</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country dan children dengan data yang paling banyak muncul.</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agent dengan mean.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grpSp>
        <p:nvGrpSpPr>
          <p:cNvPr id="1115" name="Google Shape;1115;p25"/>
          <p:cNvGrpSpPr/>
          <p:nvPr/>
        </p:nvGrpSpPr>
        <p:grpSpPr>
          <a:xfrm>
            <a:off x="299286" y="189025"/>
            <a:ext cx="133205" cy="119344"/>
            <a:chOff x="222150" y="185025"/>
            <a:chExt cx="170100" cy="152400"/>
          </a:xfrm>
        </p:grpSpPr>
        <p:cxnSp>
          <p:nvCxnSpPr>
            <p:cNvPr id="1116" name="Google Shape;1116;p25"/>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117" name="Google Shape;1117;p25"/>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118" name="Google Shape;1118;p25"/>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119" name="Google Shape;1119;p25"/>
          <p:cNvGrpSpPr/>
          <p:nvPr/>
        </p:nvGrpSpPr>
        <p:grpSpPr>
          <a:xfrm>
            <a:off x="286625" y="3999999"/>
            <a:ext cx="145867" cy="958251"/>
            <a:chOff x="286625" y="3923799"/>
            <a:chExt cx="145867" cy="958251"/>
          </a:xfrm>
        </p:grpSpPr>
        <p:sp>
          <p:nvSpPr>
            <p:cNvPr id="1120" name="Google Shape;1120;p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1" name="Google Shape;1121;p25"/>
            <p:cNvGrpSpPr/>
            <p:nvPr/>
          </p:nvGrpSpPr>
          <p:grpSpPr>
            <a:xfrm>
              <a:off x="298112" y="4342643"/>
              <a:ext cx="110182" cy="126862"/>
              <a:chOff x="281100" y="2027800"/>
              <a:chExt cx="140700" cy="162000"/>
            </a:xfrm>
          </p:grpSpPr>
          <p:sp>
            <p:nvSpPr>
              <p:cNvPr id="1122" name="Google Shape;1122;p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25"/>
              <p:cNvGrpSpPr/>
              <p:nvPr/>
            </p:nvGrpSpPr>
            <p:grpSpPr>
              <a:xfrm>
                <a:off x="308875" y="2088450"/>
                <a:ext cx="85200" cy="40700"/>
                <a:chOff x="308875" y="2087000"/>
                <a:chExt cx="85200" cy="40700"/>
              </a:xfrm>
            </p:grpSpPr>
            <p:cxnSp>
              <p:nvCxnSpPr>
                <p:cNvPr id="1124" name="Google Shape;1124;p25"/>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125" name="Google Shape;1125;p25"/>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126" name="Google Shape;1126;p25"/>
            <p:cNvGrpSpPr/>
            <p:nvPr/>
          </p:nvGrpSpPr>
          <p:grpSpPr>
            <a:xfrm>
              <a:off x="286625" y="3923799"/>
              <a:ext cx="133200" cy="133200"/>
              <a:chOff x="286625" y="3648899"/>
              <a:chExt cx="133200" cy="133200"/>
            </a:xfrm>
          </p:grpSpPr>
          <p:sp>
            <p:nvSpPr>
              <p:cNvPr id="1127" name="Google Shape;1127;p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29" name="Google Shape;1129;p25">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cxnSp>
        <p:nvCxnSpPr>
          <p:cNvPr id="1130" name="Google Shape;1130;p25"/>
          <p:cNvCxnSpPr/>
          <p:nvPr/>
        </p:nvCxnSpPr>
        <p:spPr>
          <a:xfrm>
            <a:off x="2908251" y="590611"/>
            <a:ext cx="740100" cy="0"/>
          </a:xfrm>
          <a:prstGeom prst="straightConnector1">
            <a:avLst/>
          </a:prstGeom>
          <a:noFill/>
          <a:ln cap="flat" cmpd="sng" w="9525">
            <a:solidFill>
              <a:schemeClr val="dk2"/>
            </a:solidFill>
            <a:prstDash val="solid"/>
            <a:round/>
            <a:headEnd len="sm" w="sm" type="none"/>
            <a:tailEnd len="med" w="med" type="stealth"/>
          </a:ln>
        </p:spPr>
      </p:cxnSp>
      <p:sp>
        <p:nvSpPr>
          <p:cNvPr id="1131" name="Google Shape;1131;p2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5"/>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5"/>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5" name="Google Shape;1135;p25"/>
          <p:cNvPicPr preferRelativeResize="0"/>
          <p:nvPr/>
        </p:nvPicPr>
        <p:blipFill rotWithShape="1">
          <a:blip r:embed="rId6">
            <a:alphaModFix/>
          </a:blip>
          <a:srcRect b="0" l="0" r="0" t="0"/>
          <a:stretch/>
        </p:blipFill>
        <p:spPr>
          <a:xfrm>
            <a:off x="1239546" y="1493346"/>
            <a:ext cx="3497763" cy="1984239"/>
          </a:xfrm>
          <a:prstGeom prst="rect">
            <a:avLst/>
          </a:prstGeom>
          <a:noFill/>
          <a:ln>
            <a:noFill/>
          </a:ln>
        </p:spPr>
      </p:pic>
      <p:pic>
        <p:nvPicPr>
          <p:cNvPr id="1136" name="Google Shape;1136;p25"/>
          <p:cNvPicPr preferRelativeResize="0"/>
          <p:nvPr/>
        </p:nvPicPr>
        <p:blipFill rotWithShape="1">
          <a:blip r:embed="rId7">
            <a:alphaModFix/>
          </a:blip>
          <a:srcRect b="0" l="0" r="0" t="0"/>
          <a:stretch/>
        </p:blipFill>
        <p:spPr>
          <a:xfrm>
            <a:off x="5102446" y="1493345"/>
            <a:ext cx="2954311" cy="1984239"/>
          </a:xfrm>
          <a:prstGeom prst="rect">
            <a:avLst/>
          </a:prstGeom>
          <a:noFill/>
          <a:ln>
            <a:noFill/>
          </a:ln>
        </p:spPr>
      </p:pic>
      <p:sp>
        <p:nvSpPr>
          <p:cNvPr id="1137" name="Google Shape;1137;p25"/>
          <p:cNvSpPr txBox="1"/>
          <p:nvPr>
            <p:ph type="title"/>
          </p:nvPr>
        </p:nvSpPr>
        <p:spPr>
          <a:xfrm>
            <a:off x="674176" y="4395750"/>
            <a:ext cx="6823200" cy="7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b="0" lang="en-US" sz="900">
                <a:latin typeface="Fira Code"/>
                <a:ea typeface="Fira Code"/>
                <a:cs typeface="Fira Code"/>
                <a:sym typeface="Fira Code"/>
              </a:rPr>
              <a:t>-Drop kolom-kolom yang mengandung missing value lebih dari 50% keseluruhan data.</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country dan children dengan data yang paling banyak muncul.</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agent dengan mean.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grpSp>
        <p:nvGrpSpPr>
          <p:cNvPr id="1142" name="Google Shape;1142;p26"/>
          <p:cNvGrpSpPr/>
          <p:nvPr/>
        </p:nvGrpSpPr>
        <p:grpSpPr>
          <a:xfrm>
            <a:off x="299286" y="189025"/>
            <a:ext cx="133205" cy="119344"/>
            <a:chOff x="222150" y="185025"/>
            <a:chExt cx="170100" cy="152400"/>
          </a:xfrm>
        </p:grpSpPr>
        <p:cxnSp>
          <p:nvCxnSpPr>
            <p:cNvPr id="1143" name="Google Shape;1143;p26"/>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144" name="Google Shape;1144;p26"/>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145" name="Google Shape;1145;p26"/>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146" name="Google Shape;1146;p26"/>
          <p:cNvGrpSpPr/>
          <p:nvPr/>
        </p:nvGrpSpPr>
        <p:grpSpPr>
          <a:xfrm>
            <a:off x="286625" y="3999999"/>
            <a:ext cx="145867" cy="958251"/>
            <a:chOff x="286625" y="3923799"/>
            <a:chExt cx="145867" cy="958251"/>
          </a:xfrm>
        </p:grpSpPr>
        <p:sp>
          <p:nvSpPr>
            <p:cNvPr id="1147" name="Google Shape;1147;p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8" name="Google Shape;1148;p26"/>
            <p:cNvGrpSpPr/>
            <p:nvPr/>
          </p:nvGrpSpPr>
          <p:grpSpPr>
            <a:xfrm>
              <a:off x="298112" y="4342643"/>
              <a:ext cx="110182" cy="126862"/>
              <a:chOff x="281100" y="2027800"/>
              <a:chExt cx="140700" cy="162000"/>
            </a:xfrm>
          </p:grpSpPr>
          <p:sp>
            <p:nvSpPr>
              <p:cNvPr id="1149" name="Google Shape;1149;p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0" name="Google Shape;1150;p26"/>
              <p:cNvGrpSpPr/>
              <p:nvPr/>
            </p:nvGrpSpPr>
            <p:grpSpPr>
              <a:xfrm>
                <a:off x="308875" y="2088450"/>
                <a:ext cx="85200" cy="40700"/>
                <a:chOff x="308875" y="2087000"/>
                <a:chExt cx="85200" cy="40700"/>
              </a:xfrm>
            </p:grpSpPr>
            <p:cxnSp>
              <p:nvCxnSpPr>
                <p:cNvPr id="1151" name="Google Shape;1151;p26"/>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152" name="Google Shape;1152;p26"/>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153" name="Google Shape;1153;p26"/>
            <p:cNvGrpSpPr/>
            <p:nvPr/>
          </p:nvGrpSpPr>
          <p:grpSpPr>
            <a:xfrm>
              <a:off x="286625" y="3923799"/>
              <a:ext cx="133200" cy="133200"/>
              <a:chOff x="286625" y="3648899"/>
              <a:chExt cx="133200" cy="133200"/>
            </a:xfrm>
          </p:grpSpPr>
          <p:sp>
            <p:nvSpPr>
              <p:cNvPr id="1154" name="Google Shape;1154;p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6" name="Google Shape;1156;p26">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cxnSp>
        <p:nvCxnSpPr>
          <p:cNvPr id="1157" name="Google Shape;1157;p26"/>
          <p:cNvCxnSpPr/>
          <p:nvPr/>
        </p:nvCxnSpPr>
        <p:spPr>
          <a:xfrm>
            <a:off x="2908251" y="590611"/>
            <a:ext cx="740100" cy="0"/>
          </a:xfrm>
          <a:prstGeom prst="straightConnector1">
            <a:avLst/>
          </a:prstGeom>
          <a:noFill/>
          <a:ln cap="flat" cmpd="sng" w="9525">
            <a:solidFill>
              <a:schemeClr val="dk2"/>
            </a:solidFill>
            <a:prstDash val="solid"/>
            <a:round/>
            <a:headEnd len="sm" w="sm" type="none"/>
            <a:tailEnd len="med" w="med" type="stealth"/>
          </a:ln>
        </p:spPr>
      </p:cxnSp>
      <p:sp>
        <p:nvSpPr>
          <p:cNvPr id="1158" name="Google Shape;1158;p2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6"/>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6"/>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2" name="Google Shape;1162;p26"/>
          <p:cNvPicPr preferRelativeResize="0"/>
          <p:nvPr/>
        </p:nvPicPr>
        <p:blipFill rotWithShape="1">
          <a:blip r:embed="rId6">
            <a:alphaModFix/>
          </a:blip>
          <a:srcRect b="0" l="0" r="0" t="0"/>
          <a:stretch/>
        </p:blipFill>
        <p:spPr>
          <a:xfrm>
            <a:off x="932914" y="909140"/>
            <a:ext cx="2715437" cy="799605"/>
          </a:xfrm>
          <a:prstGeom prst="rect">
            <a:avLst/>
          </a:prstGeom>
          <a:noFill/>
          <a:ln>
            <a:noFill/>
          </a:ln>
        </p:spPr>
      </p:pic>
      <p:pic>
        <p:nvPicPr>
          <p:cNvPr id="1163" name="Google Shape;1163;p26"/>
          <p:cNvPicPr preferRelativeResize="0"/>
          <p:nvPr/>
        </p:nvPicPr>
        <p:blipFill rotWithShape="1">
          <a:blip r:embed="rId7">
            <a:alphaModFix/>
          </a:blip>
          <a:srcRect b="0" l="0" r="0" t="0"/>
          <a:stretch/>
        </p:blipFill>
        <p:spPr>
          <a:xfrm>
            <a:off x="3260651" y="1755556"/>
            <a:ext cx="5063799" cy="2526775"/>
          </a:xfrm>
          <a:prstGeom prst="rect">
            <a:avLst/>
          </a:prstGeom>
          <a:noFill/>
          <a:ln>
            <a:noFill/>
          </a:ln>
        </p:spPr>
      </p:pic>
      <p:sp>
        <p:nvSpPr>
          <p:cNvPr id="1164" name="Google Shape;1164;p26"/>
          <p:cNvSpPr txBox="1"/>
          <p:nvPr>
            <p:ph type="title"/>
          </p:nvPr>
        </p:nvSpPr>
        <p:spPr>
          <a:xfrm>
            <a:off x="674176" y="4395750"/>
            <a:ext cx="6823200" cy="79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b="0" lang="en-US" sz="900">
                <a:latin typeface="Fira Code"/>
                <a:ea typeface="Fira Code"/>
                <a:cs typeface="Fira Code"/>
                <a:sym typeface="Fira Code"/>
              </a:rPr>
              <a:t>-Drop kolom-kolom yang mengandung missing value lebih dari 50% keseluruhan data.</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country dan children dengan data yang paling banyak muncul.</a:t>
            </a:r>
            <a:endParaRPr b="0" sz="1400">
              <a:latin typeface="Fira Code"/>
              <a:ea typeface="Fira Code"/>
              <a:cs typeface="Fira Code"/>
              <a:sym typeface="Fira Code"/>
            </a:endParaRPr>
          </a:p>
          <a:p>
            <a:pPr indent="0" lvl="0" marL="0" rtl="0" algn="l">
              <a:spcBef>
                <a:spcPts val="0"/>
              </a:spcBef>
              <a:spcAft>
                <a:spcPts val="0"/>
              </a:spcAft>
              <a:buSzPts val="1400"/>
              <a:buNone/>
            </a:pPr>
            <a:r>
              <a:rPr b="0" lang="en-US" sz="900">
                <a:latin typeface="Fira Code"/>
                <a:ea typeface="Fira Code"/>
                <a:cs typeface="Fira Code"/>
                <a:sym typeface="Fira Code"/>
              </a:rPr>
              <a:t>-Isi missing value pada kolom agent dengan mean.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g110edbb3172_4_0"/>
          <p:cNvSpPr txBox="1"/>
          <p:nvPr>
            <p:ph idx="1" type="subTitle"/>
          </p:nvPr>
        </p:nvSpPr>
        <p:spPr>
          <a:xfrm>
            <a:off x="4437900" y="2183600"/>
            <a:ext cx="3617700" cy="15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0" name="Google Shape;1170;g110edbb3172_4_0"/>
          <p:cNvPicPr preferRelativeResize="0"/>
          <p:nvPr/>
        </p:nvPicPr>
        <p:blipFill>
          <a:blip r:embed="rId3">
            <a:alphaModFix/>
          </a:blip>
          <a:stretch>
            <a:fillRect/>
          </a:stretch>
        </p:blipFill>
        <p:spPr>
          <a:xfrm>
            <a:off x="3779400" y="1532750"/>
            <a:ext cx="4133099" cy="20780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grpSp>
        <p:nvGrpSpPr>
          <p:cNvPr id="1175" name="Google Shape;1175;p27"/>
          <p:cNvGrpSpPr/>
          <p:nvPr/>
        </p:nvGrpSpPr>
        <p:grpSpPr>
          <a:xfrm>
            <a:off x="299286" y="189025"/>
            <a:ext cx="133205" cy="119344"/>
            <a:chOff x="222150" y="185025"/>
            <a:chExt cx="170100" cy="152400"/>
          </a:xfrm>
        </p:grpSpPr>
        <p:cxnSp>
          <p:nvCxnSpPr>
            <p:cNvPr id="1176" name="Google Shape;1176;p27"/>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177" name="Google Shape;1177;p27"/>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178" name="Google Shape;1178;p27"/>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179" name="Google Shape;1179;p27"/>
          <p:cNvGrpSpPr/>
          <p:nvPr/>
        </p:nvGrpSpPr>
        <p:grpSpPr>
          <a:xfrm>
            <a:off x="286625" y="3999999"/>
            <a:ext cx="145867" cy="958251"/>
            <a:chOff x="286625" y="3923799"/>
            <a:chExt cx="145867" cy="958251"/>
          </a:xfrm>
        </p:grpSpPr>
        <p:sp>
          <p:nvSpPr>
            <p:cNvPr id="1180" name="Google Shape;1180;p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1" name="Google Shape;1181;p27"/>
            <p:cNvGrpSpPr/>
            <p:nvPr/>
          </p:nvGrpSpPr>
          <p:grpSpPr>
            <a:xfrm>
              <a:off x="298112" y="4342643"/>
              <a:ext cx="110182" cy="126862"/>
              <a:chOff x="281100" y="2027800"/>
              <a:chExt cx="140700" cy="162000"/>
            </a:xfrm>
          </p:grpSpPr>
          <p:sp>
            <p:nvSpPr>
              <p:cNvPr id="1182" name="Google Shape;1182;p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3" name="Google Shape;1183;p27"/>
              <p:cNvGrpSpPr/>
              <p:nvPr/>
            </p:nvGrpSpPr>
            <p:grpSpPr>
              <a:xfrm>
                <a:off x="308875" y="2088450"/>
                <a:ext cx="85200" cy="40700"/>
                <a:chOff x="308875" y="2087000"/>
                <a:chExt cx="85200" cy="40700"/>
              </a:xfrm>
            </p:grpSpPr>
            <p:cxnSp>
              <p:nvCxnSpPr>
                <p:cNvPr id="1184" name="Google Shape;1184;p27"/>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185" name="Google Shape;1185;p27"/>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186" name="Google Shape;1186;p27"/>
            <p:cNvGrpSpPr/>
            <p:nvPr/>
          </p:nvGrpSpPr>
          <p:grpSpPr>
            <a:xfrm>
              <a:off x="286625" y="3923799"/>
              <a:ext cx="133200" cy="133200"/>
              <a:chOff x="286625" y="3648899"/>
              <a:chExt cx="133200" cy="133200"/>
            </a:xfrm>
          </p:grpSpPr>
          <p:sp>
            <p:nvSpPr>
              <p:cNvPr id="1187" name="Google Shape;1187;p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89" name="Google Shape;1189;p27">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1190" name="Google Shape;1190;p27"/>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/Kategori Baru</a:t>
            </a:r>
            <a:endParaRPr/>
          </a:p>
        </p:txBody>
      </p:sp>
      <p:sp>
        <p:nvSpPr>
          <p:cNvPr id="1191" name="Google Shape;1191;p27"/>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/06</a:t>
            </a:r>
            <a:endParaRPr/>
          </a:p>
        </p:txBody>
      </p:sp>
      <p:sp>
        <p:nvSpPr>
          <p:cNvPr id="1192" name="Google Shape;1192;p2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3" name="Google Shape;1193;p27"/>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1194" name="Google Shape;1194;p27"/>
          <p:cNvGrpSpPr/>
          <p:nvPr/>
        </p:nvGrpSpPr>
        <p:grpSpPr>
          <a:xfrm>
            <a:off x="5380450" y="1070563"/>
            <a:ext cx="2867519" cy="3002387"/>
            <a:chOff x="5380450" y="1070563"/>
            <a:chExt cx="2867519" cy="3002387"/>
          </a:xfrm>
        </p:grpSpPr>
        <p:sp>
          <p:nvSpPr>
            <p:cNvPr id="1195" name="Google Shape;1195;p27"/>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7"/>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7"/>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7"/>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0" name="Google Shape;1200;p27"/>
            <p:cNvGrpSpPr/>
            <p:nvPr/>
          </p:nvGrpSpPr>
          <p:grpSpPr>
            <a:xfrm>
              <a:off x="5380450" y="1200275"/>
              <a:ext cx="1386600" cy="449700"/>
              <a:chOff x="5270675" y="1411375"/>
              <a:chExt cx="1386600" cy="449700"/>
            </a:xfrm>
          </p:grpSpPr>
          <p:sp>
            <p:nvSpPr>
              <p:cNvPr id="1201" name="Google Shape;1201;p2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4" name="Google Shape;1204;p27"/>
              <p:cNvGrpSpPr/>
              <p:nvPr/>
            </p:nvGrpSpPr>
            <p:grpSpPr>
              <a:xfrm>
                <a:off x="5794626" y="1542600"/>
                <a:ext cx="706511" cy="187247"/>
                <a:chOff x="5784976" y="732725"/>
                <a:chExt cx="706511" cy="187247"/>
              </a:xfrm>
            </p:grpSpPr>
            <p:sp>
              <p:nvSpPr>
                <p:cNvPr id="1205" name="Google Shape;1205;p2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08" name="Google Shape;1208;p27"/>
            <p:cNvGrpSpPr/>
            <p:nvPr/>
          </p:nvGrpSpPr>
          <p:grpSpPr>
            <a:xfrm>
              <a:off x="6533820" y="2611181"/>
              <a:ext cx="1714149" cy="744321"/>
              <a:chOff x="6709845" y="3859168"/>
              <a:chExt cx="1714149" cy="744321"/>
            </a:xfrm>
          </p:grpSpPr>
          <p:grpSp>
            <p:nvGrpSpPr>
              <p:cNvPr id="1209" name="Google Shape;1209;p27"/>
              <p:cNvGrpSpPr/>
              <p:nvPr/>
            </p:nvGrpSpPr>
            <p:grpSpPr>
              <a:xfrm>
                <a:off x="6709845" y="3859168"/>
                <a:ext cx="1714149" cy="744321"/>
                <a:chOff x="6709845" y="3859168"/>
                <a:chExt cx="1714149" cy="744321"/>
              </a:xfrm>
            </p:grpSpPr>
            <p:sp>
              <p:nvSpPr>
                <p:cNvPr id="1210" name="Google Shape;1210;p27"/>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7"/>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7"/>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7"/>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7"/>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7"/>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7"/>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7"/>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7"/>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9" name="Google Shape;1219;p27"/>
              <p:cNvGrpSpPr/>
              <p:nvPr/>
            </p:nvGrpSpPr>
            <p:grpSpPr>
              <a:xfrm>
                <a:off x="7629944" y="4025885"/>
                <a:ext cx="545408" cy="410286"/>
                <a:chOff x="7629944" y="4025885"/>
                <a:chExt cx="545408" cy="410286"/>
              </a:xfrm>
            </p:grpSpPr>
            <p:sp>
              <p:nvSpPr>
                <p:cNvPr id="1220" name="Google Shape;1220;p27"/>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7"/>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7"/>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7"/>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4" name="Google Shape;1224;p27"/>
            <p:cNvGrpSpPr/>
            <p:nvPr/>
          </p:nvGrpSpPr>
          <p:grpSpPr>
            <a:xfrm>
              <a:off x="5573850" y="3355500"/>
              <a:ext cx="381600" cy="356700"/>
              <a:chOff x="1062200" y="3366813"/>
              <a:chExt cx="381600" cy="356700"/>
            </a:xfrm>
          </p:grpSpPr>
          <p:sp>
            <p:nvSpPr>
              <p:cNvPr id="1225" name="Google Shape;1225;p2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6" name="Google Shape;1226;p27"/>
              <p:cNvGrpSpPr/>
              <p:nvPr/>
            </p:nvGrpSpPr>
            <p:grpSpPr>
              <a:xfrm>
                <a:off x="1138484" y="3433275"/>
                <a:ext cx="229200" cy="229200"/>
                <a:chOff x="955447" y="3891500"/>
                <a:chExt cx="229200" cy="229200"/>
              </a:xfrm>
            </p:grpSpPr>
            <p:sp>
              <p:nvSpPr>
                <p:cNvPr id="1227" name="Google Shape;1227;p2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9" name="Google Shape;1229;p27"/>
            <p:cNvGrpSpPr/>
            <p:nvPr/>
          </p:nvGrpSpPr>
          <p:grpSpPr>
            <a:xfrm rot="5400000">
              <a:off x="5462261" y="2839775"/>
              <a:ext cx="604800" cy="147600"/>
              <a:chOff x="7688649" y="828750"/>
              <a:chExt cx="604800" cy="147600"/>
            </a:xfrm>
          </p:grpSpPr>
          <p:sp>
            <p:nvSpPr>
              <p:cNvPr id="1230" name="Google Shape;1230;p2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33" name="Google Shape;1233;p2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7">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7">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grpSp>
        <p:nvGrpSpPr>
          <p:cNvPr id="1240" name="Google Shape;1240;p28"/>
          <p:cNvGrpSpPr/>
          <p:nvPr/>
        </p:nvGrpSpPr>
        <p:grpSpPr>
          <a:xfrm>
            <a:off x="299286" y="189025"/>
            <a:ext cx="133205" cy="119344"/>
            <a:chOff x="222150" y="185025"/>
            <a:chExt cx="170100" cy="152400"/>
          </a:xfrm>
        </p:grpSpPr>
        <p:cxnSp>
          <p:nvCxnSpPr>
            <p:cNvPr id="1241" name="Google Shape;1241;p28"/>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242" name="Google Shape;1242;p28"/>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243" name="Google Shape;1243;p28"/>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244" name="Google Shape;1244;p28"/>
          <p:cNvGrpSpPr/>
          <p:nvPr/>
        </p:nvGrpSpPr>
        <p:grpSpPr>
          <a:xfrm>
            <a:off x="286625" y="3999999"/>
            <a:ext cx="145867" cy="958251"/>
            <a:chOff x="286625" y="3923799"/>
            <a:chExt cx="145867" cy="958251"/>
          </a:xfrm>
        </p:grpSpPr>
        <p:sp>
          <p:nvSpPr>
            <p:cNvPr id="1245" name="Google Shape;1245;p2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6" name="Google Shape;1246;p28"/>
            <p:cNvGrpSpPr/>
            <p:nvPr/>
          </p:nvGrpSpPr>
          <p:grpSpPr>
            <a:xfrm>
              <a:off x="298112" y="4342643"/>
              <a:ext cx="110182" cy="126862"/>
              <a:chOff x="281100" y="2027800"/>
              <a:chExt cx="140700" cy="162000"/>
            </a:xfrm>
          </p:grpSpPr>
          <p:sp>
            <p:nvSpPr>
              <p:cNvPr id="1247" name="Google Shape;1247;p2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8" name="Google Shape;1248;p28"/>
              <p:cNvGrpSpPr/>
              <p:nvPr/>
            </p:nvGrpSpPr>
            <p:grpSpPr>
              <a:xfrm>
                <a:off x="308875" y="2088450"/>
                <a:ext cx="85200" cy="40700"/>
                <a:chOff x="308875" y="2087000"/>
                <a:chExt cx="85200" cy="40700"/>
              </a:xfrm>
            </p:grpSpPr>
            <p:cxnSp>
              <p:nvCxnSpPr>
                <p:cNvPr id="1249" name="Google Shape;1249;p28"/>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250" name="Google Shape;1250;p28"/>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251" name="Google Shape;1251;p28"/>
            <p:cNvGrpSpPr/>
            <p:nvPr/>
          </p:nvGrpSpPr>
          <p:grpSpPr>
            <a:xfrm>
              <a:off x="286625" y="3923799"/>
              <a:ext cx="133200" cy="133200"/>
              <a:chOff x="286625" y="3648899"/>
              <a:chExt cx="133200" cy="133200"/>
            </a:xfrm>
          </p:grpSpPr>
          <p:sp>
            <p:nvSpPr>
              <p:cNvPr id="1252" name="Google Shape;1252;p2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4" name="Google Shape;1254;p28">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grpSp>
        <p:nvGrpSpPr>
          <p:cNvPr id="1255" name="Google Shape;1255;p28"/>
          <p:cNvGrpSpPr/>
          <p:nvPr/>
        </p:nvGrpSpPr>
        <p:grpSpPr>
          <a:xfrm>
            <a:off x="919481" y="3616114"/>
            <a:ext cx="1410275" cy="1266778"/>
            <a:chOff x="964875" y="1173312"/>
            <a:chExt cx="3028620" cy="2694949"/>
          </a:xfrm>
        </p:grpSpPr>
        <p:sp>
          <p:nvSpPr>
            <p:cNvPr id="1256" name="Google Shape;1256;p28"/>
            <p:cNvSpPr/>
            <p:nvPr/>
          </p:nvSpPr>
          <p:spPr>
            <a:xfrm>
              <a:off x="964875" y="1173312"/>
              <a:ext cx="3028374" cy="1857205"/>
            </a:xfrm>
            <a:custGeom>
              <a:rect b="b" l="l" r="r" t="t"/>
              <a:pathLst>
                <a:path extrusionOk="0" h="86765" w="145893">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2438" y="0"/>
                  </a:moveTo>
                  <a:cubicBezTo>
                    <a:pt x="1094" y="0"/>
                    <a:pt x="0" y="1094"/>
                    <a:pt x="0" y="2438"/>
                  </a:cubicBezTo>
                  <a:lnTo>
                    <a:pt x="0" y="86764"/>
                  </a:lnTo>
                  <a:lnTo>
                    <a:pt x="145893" y="86764"/>
                  </a:lnTo>
                  <a:lnTo>
                    <a:pt x="145893" y="2438"/>
                  </a:lnTo>
                  <a:cubicBezTo>
                    <a:pt x="145893" y="1094"/>
                    <a:pt x="144798" y="0"/>
                    <a:pt x="143450" y="0"/>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7" name="Google Shape;1257;p28"/>
            <p:cNvGrpSpPr/>
            <p:nvPr/>
          </p:nvGrpSpPr>
          <p:grpSpPr>
            <a:xfrm>
              <a:off x="965005" y="3030390"/>
              <a:ext cx="3028490" cy="837871"/>
              <a:chOff x="5830225" y="3141424"/>
              <a:chExt cx="2593773" cy="717601"/>
            </a:xfrm>
          </p:grpSpPr>
          <p:sp>
            <p:nvSpPr>
              <p:cNvPr id="1258" name="Google Shape;1258;p28"/>
              <p:cNvSpPr/>
              <p:nvPr/>
            </p:nvSpPr>
            <p:spPr>
              <a:xfrm>
                <a:off x="5830225" y="3141424"/>
                <a:ext cx="2593773" cy="254790"/>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8"/>
              <p:cNvSpPr/>
              <p:nvPr/>
            </p:nvSpPr>
            <p:spPr>
              <a:xfrm>
                <a:off x="6878530" y="3396186"/>
                <a:ext cx="497156" cy="462839"/>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8"/>
              <p:cNvSpPr/>
              <p:nvPr/>
            </p:nvSpPr>
            <p:spPr>
              <a:xfrm>
                <a:off x="6738767" y="3815585"/>
                <a:ext cx="776707" cy="43440"/>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8"/>
              <p:cNvSpPr/>
              <p:nvPr/>
            </p:nvSpPr>
            <p:spPr>
              <a:xfrm>
                <a:off x="6878530" y="3396186"/>
                <a:ext cx="497156" cy="147638"/>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2" name="Google Shape;1262;p28"/>
          <p:cNvGrpSpPr/>
          <p:nvPr/>
        </p:nvGrpSpPr>
        <p:grpSpPr>
          <a:xfrm>
            <a:off x="1911786" y="4677531"/>
            <a:ext cx="1215284" cy="171257"/>
            <a:chOff x="2282900" y="800475"/>
            <a:chExt cx="1710600" cy="263700"/>
          </a:xfrm>
        </p:grpSpPr>
        <p:sp>
          <p:nvSpPr>
            <p:cNvPr id="1263" name="Google Shape;1263;p28"/>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8"/>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8"/>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6" name="Google Shape;1266;p2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8">
            <a:hlinkClick action="ppaction://hlinksldjump" r:id="rId5"/>
          </p:cNvPr>
          <p:cNvSpPr/>
          <p:nvPr/>
        </p:nvSpPr>
        <p:spPr>
          <a:xfrm>
            <a:off x="-526875" y="3852511"/>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8">
            <a:hlinkClick action="ppaction://hlinksldjump" r:id="rId6"/>
          </p:cNvPr>
          <p:cNvSpPr/>
          <p:nvPr/>
        </p:nvSpPr>
        <p:spPr>
          <a:xfrm>
            <a:off x="-526875" y="3445261"/>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8">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0" name="Google Shape;1270;p28"/>
          <p:cNvPicPr preferRelativeResize="0"/>
          <p:nvPr/>
        </p:nvPicPr>
        <p:blipFill rotWithShape="1">
          <a:blip r:embed="rId8">
            <a:alphaModFix/>
          </a:blip>
          <a:srcRect b="0" l="0" r="0" t="0"/>
          <a:stretch/>
        </p:blipFill>
        <p:spPr>
          <a:xfrm>
            <a:off x="1063301" y="914725"/>
            <a:ext cx="7017397" cy="2636397"/>
          </a:xfrm>
          <a:prstGeom prst="rect">
            <a:avLst/>
          </a:prstGeom>
          <a:noFill/>
          <a:ln>
            <a:noFill/>
          </a:ln>
        </p:spPr>
      </p:pic>
      <p:sp>
        <p:nvSpPr>
          <p:cNvPr id="1271" name="Google Shape;1271;p28"/>
          <p:cNvSpPr txBox="1"/>
          <p:nvPr/>
        </p:nvSpPr>
        <p:spPr>
          <a:xfrm>
            <a:off x="1196250" y="327900"/>
            <a:ext cx="6751500" cy="39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Fira Code"/>
                <a:ea typeface="Fira Code"/>
                <a:cs typeface="Fira Code"/>
                <a:sym typeface="Fira Code"/>
              </a:rPr>
              <a:t>Buat kategori berdasarkan lead time: Short, Medium, dan Long</a:t>
            </a:r>
            <a:endParaRPr>
              <a:solidFill>
                <a:schemeClr val="dk2"/>
              </a:solidFill>
              <a:latin typeface="Fira Code"/>
              <a:ea typeface="Fira Code"/>
              <a:cs typeface="Fira Code"/>
              <a:sym typeface="Fira Cod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grpSp>
        <p:nvGrpSpPr>
          <p:cNvPr id="1276" name="Google Shape;1276;p29"/>
          <p:cNvGrpSpPr/>
          <p:nvPr/>
        </p:nvGrpSpPr>
        <p:grpSpPr>
          <a:xfrm>
            <a:off x="299286" y="189025"/>
            <a:ext cx="133205" cy="119344"/>
            <a:chOff x="222150" y="185025"/>
            <a:chExt cx="170100" cy="152400"/>
          </a:xfrm>
        </p:grpSpPr>
        <p:cxnSp>
          <p:nvCxnSpPr>
            <p:cNvPr id="1277" name="Google Shape;1277;p29"/>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278" name="Google Shape;1278;p29"/>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279" name="Google Shape;1279;p29"/>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280" name="Google Shape;1280;p29"/>
          <p:cNvGrpSpPr/>
          <p:nvPr/>
        </p:nvGrpSpPr>
        <p:grpSpPr>
          <a:xfrm>
            <a:off x="286625" y="3999999"/>
            <a:ext cx="145867" cy="958251"/>
            <a:chOff x="286625" y="3923799"/>
            <a:chExt cx="145867" cy="958251"/>
          </a:xfrm>
        </p:grpSpPr>
        <p:sp>
          <p:nvSpPr>
            <p:cNvPr id="1281" name="Google Shape;1281;p2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2" name="Google Shape;1282;p29"/>
            <p:cNvGrpSpPr/>
            <p:nvPr/>
          </p:nvGrpSpPr>
          <p:grpSpPr>
            <a:xfrm>
              <a:off x="298112" y="4342643"/>
              <a:ext cx="110182" cy="126862"/>
              <a:chOff x="281100" y="2027800"/>
              <a:chExt cx="140700" cy="162000"/>
            </a:xfrm>
          </p:grpSpPr>
          <p:sp>
            <p:nvSpPr>
              <p:cNvPr id="1283" name="Google Shape;1283;p2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4" name="Google Shape;1284;p29"/>
              <p:cNvGrpSpPr/>
              <p:nvPr/>
            </p:nvGrpSpPr>
            <p:grpSpPr>
              <a:xfrm>
                <a:off x="308875" y="2088450"/>
                <a:ext cx="85200" cy="40700"/>
                <a:chOff x="308875" y="2087000"/>
                <a:chExt cx="85200" cy="40700"/>
              </a:xfrm>
            </p:grpSpPr>
            <p:cxnSp>
              <p:nvCxnSpPr>
                <p:cNvPr id="1285" name="Google Shape;1285;p29"/>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286" name="Google Shape;1286;p29"/>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287" name="Google Shape;1287;p29"/>
            <p:cNvGrpSpPr/>
            <p:nvPr/>
          </p:nvGrpSpPr>
          <p:grpSpPr>
            <a:xfrm>
              <a:off x="286625" y="3923799"/>
              <a:ext cx="133200" cy="133200"/>
              <a:chOff x="286625" y="3648899"/>
              <a:chExt cx="133200" cy="133200"/>
            </a:xfrm>
          </p:grpSpPr>
          <p:sp>
            <p:nvSpPr>
              <p:cNvPr id="1288" name="Google Shape;1288;p2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0" name="Google Shape;1290;p29">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grpSp>
        <p:nvGrpSpPr>
          <p:cNvPr id="1291" name="Google Shape;1291;p29"/>
          <p:cNvGrpSpPr/>
          <p:nvPr/>
        </p:nvGrpSpPr>
        <p:grpSpPr>
          <a:xfrm>
            <a:off x="919481" y="3616114"/>
            <a:ext cx="1410275" cy="1266778"/>
            <a:chOff x="964875" y="1173312"/>
            <a:chExt cx="3028620" cy="2694949"/>
          </a:xfrm>
        </p:grpSpPr>
        <p:sp>
          <p:nvSpPr>
            <p:cNvPr id="1292" name="Google Shape;1292;p29"/>
            <p:cNvSpPr/>
            <p:nvPr/>
          </p:nvSpPr>
          <p:spPr>
            <a:xfrm>
              <a:off x="964875" y="1173312"/>
              <a:ext cx="3028374" cy="1857205"/>
            </a:xfrm>
            <a:custGeom>
              <a:rect b="b" l="l" r="r" t="t"/>
              <a:pathLst>
                <a:path extrusionOk="0" h="86765" w="145893">
                  <a:moveTo>
                    <a:pt x="139847" y="5536"/>
                  </a:moveTo>
                  <a:cubicBezTo>
                    <a:pt x="140015" y="5536"/>
                    <a:pt x="140153" y="5674"/>
                    <a:pt x="140153" y="5841"/>
                  </a:cubicBezTo>
                  <a:lnTo>
                    <a:pt x="140153" y="80515"/>
                  </a:lnTo>
                  <a:cubicBezTo>
                    <a:pt x="140153" y="80682"/>
                    <a:pt x="140015" y="80820"/>
                    <a:pt x="139847" y="80820"/>
                  </a:cubicBezTo>
                  <a:lnTo>
                    <a:pt x="6045" y="80820"/>
                  </a:lnTo>
                  <a:cubicBezTo>
                    <a:pt x="5878" y="80820"/>
                    <a:pt x="5740" y="80682"/>
                    <a:pt x="5740" y="80515"/>
                  </a:cubicBezTo>
                  <a:lnTo>
                    <a:pt x="5740" y="5841"/>
                  </a:lnTo>
                  <a:cubicBezTo>
                    <a:pt x="5740" y="5674"/>
                    <a:pt x="5878" y="5536"/>
                    <a:pt x="6045" y="5536"/>
                  </a:cubicBezTo>
                  <a:close/>
                  <a:moveTo>
                    <a:pt x="2438" y="0"/>
                  </a:moveTo>
                  <a:cubicBezTo>
                    <a:pt x="1094" y="0"/>
                    <a:pt x="0" y="1094"/>
                    <a:pt x="0" y="2438"/>
                  </a:cubicBezTo>
                  <a:lnTo>
                    <a:pt x="0" y="86764"/>
                  </a:lnTo>
                  <a:lnTo>
                    <a:pt x="145893" y="86764"/>
                  </a:lnTo>
                  <a:lnTo>
                    <a:pt x="145893" y="2438"/>
                  </a:lnTo>
                  <a:cubicBezTo>
                    <a:pt x="145893" y="1094"/>
                    <a:pt x="144798" y="0"/>
                    <a:pt x="143450" y="0"/>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3" name="Google Shape;1293;p29"/>
            <p:cNvGrpSpPr/>
            <p:nvPr/>
          </p:nvGrpSpPr>
          <p:grpSpPr>
            <a:xfrm>
              <a:off x="965005" y="3030390"/>
              <a:ext cx="3028490" cy="837871"/>
              <a:chOff x="5830225" y="3141424"/>
              <a:chExt cx="2593773" cy="717601"/>
            </a:xfrm>
          </p:grpSpPr>
          <p:sp>
            <p:nvSpPr>
              <p:cNvPr id="1294" name="Google Shape;1294;p29"/>
              <p:cNvSpPr/>
              <p:nvPr/>
            </p:nvSpPr>
            <p:spPr>
              <a:xfrm>
                <a:off x="5830225" y="3141424"/>
                <a:ext cx="2593773" cy="254790"/>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9"/>
              <p:cNvSpPr/>
              <p:nvPr/>
            </p:nvSpPr>
            <p:spPr>
              <a:xfrm>
                <a:off x="6878530" y="3396186"/>
                <a:ext cx="497156" cy="462839"/>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9"/>
              <p:cNvSpPr/>
              <p:nvPr/>
            </p:nvSpPr>
            <p:spPr>
              <a:xfrm>
                <a:off x="6738767" y="3815585"/>
                <a:ext cx="776707" cy="43440"/>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9"/>
              <p:cNvSpPr/>
              <p:nvPr/>
            </p:nvSpPr>
            <p:spPr>
              <a:xfrm>
                <a:off x="6878530" y="3396186"/>
                <a:ext cx="497156" cy="147638"/>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98" name="Google Shape;1298;p29"/>
          <p:cNvGrpSpPr/>
          <p:nvPr/>
        </p:nvGrpSpPr>
        <p:grpSpPr>
          <a:xfrm>
            <a:off x="1911786" y="4677531"/>
            <a:ext cx="1215284" cy="171257"/>
            <a:chOff x="2282900" y="800475"/>
            <a:chExt cx="1710600" cy="263700"/>
          </a:xfrm>
        </p:grpSpPr>
        <p:sp>
          <p:nvSpPr>
            <p:cNvPr id="1299" name="Google Shape;1299;p29"/>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9"/>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9"/>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2" name="Google Shape;1302;p2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9">
            <a:hlinkClick action="ppaction://hlinksldjump" r:id="rId5"/>
          </p:cNvPr>
          <p:cNvSpPr/>
          <p:nvPr/>
        </p:nvSpPr>
        <p:spPr>
          <a:xfrm>
            <a:off x="-526875" y="3852511"/>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9"/>
          <p:cNvSpPr/>
          <p:nvPr/>
        </p:nvSpPr>
        <p:spPr>
          <a:xfrm>
            <a:off x="-526875" y="3445261"/>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9"/>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6" name="Google Shape;1306;p29"/>
          <p:cNvPicPr preferRelativeResize="0"/>
          <p:nvPr/>
        </p:nvPicPr>
        <p:blipFill rotWithShape="1">
          <a:blip r:embed="rId6">
            <a:alphaModFix/>
          </a:blip>
          <a:srcRect b="0" l="0" r="0" t="0"/>
          <a:stretch/>
        </p:blipFill>
        <p:spPr>
          <a:xfrm>
            <a:off x="2247900" y="797311"/>
            <a:ext cx="4648200" cy="2647950"/>
          </a:xfrm>
          <a:prstGeom prst="rect">
            <a:avLst/>
          </a:prstGeom>
          <a:noFill/>
          <a:ln>
            <a:noFill/>
          </a:ln>
        </p:spPr>
      </p:pic>
      <p:sp>
        <p:nvSpPr>
          <p:cNvPr id="1307" name="Google Shape;1307;p29"/>
          <p:cNvSpPr txBox="1"/>
          <p:nvPr/>
        </p:nvSpPr>
        <p:spPr>
          <a:xfrm>
            <a:off x="1196250" y="327900"/>
            <a:ext cx="6751500" cy="39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Fira Code"/>
                <a:ea typeface="Fira Code"/>
                <a:cs typeface="Fira Code"/>
                <a:sym typeface="Fira Code"/>
              </a:rPr>
              <a:t>Buat kategori berdasarkan lead time: Short, Medium, dan Long</a:t>
            </a:r>
            <a:endParaRPr>
              <a:solidFill>
                <a:schemeClr val="dk2"/>
              </a:solidFill>
              <a:latin typeface="Fira Code"/>
              <a:ea typeface="Fira Code"/>
              <a:cs typeface="Fira Code"/>
              <a:sym typeface="Fira Cod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grpSp>
        <p:nvGrpSpPr>
          <p:cNvPr id="1312" name="Google Shape;1312;p30"/>
          <p:cNvGrpSpPr/>
          <p:nvPr/>
        </p:nvGrpSpPr>
        <p:grpSpPr>
          <a:xfrm>
            <a:off x="299286" y="189025"/>
            <a:ext cx="133205" cy="119344"/>
            <a:chOff x="222150" y="185025"/>
            <a:chExt cx="170100" cy="152400"/>
          </a:xfrm>
        </p:grpSpPr>
        <p:cxnSp>
          <p:nvCxnSpPr>
            <p:cNvPr id="1313" name="Google Shape;1313;p30"/>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314" name="Google Shape;1314;p30"/>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315" name="Google Shape;1315;p30"/>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316" name="Google Shape;1316;p30"/>
          <p:cNvGrpSpPr/>
          <p:nvPr/>
        </p:nvGrpSpPr>
        <p:grpSpPr>
          <a:xfrm>
            <a:off x="286625" y="3999999"/>
            <a:ext cx="145867" cy="958251"/>
            <a:chOff x="286625" y="3923799"/>
            <a:chExt cx="145867" cy="958251"/>
          </a:xfrm>
        </p:grpSpPr>
        <p:sp>
          <p:nvSpPr>
            <p:cNvPr id="1317" name="Google Shape;1317;p3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8" name="Google Shape;1318;p30"/>
            <p:cNvGrpSpPr/>
            <p:nvPr/>
          </p:nvGrpSpPr>
          <p:grpSpPr>
            <a:xfrm>
              <a:off x="298112" y="4342643"/>
              <a:ext cx="110182" cy="126862"/>
              <a:chOff x="281100" y="2027800"/>
              <a:chExt cx="140700" cy="162000"/>
            </a:xfrm>
          </p:grpSpPr>
          <p:sp>
            <p:nvSpPr>
              <p:cNvPr id="1319" name="Google Shape;1319;p3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0" name="Google Shape;1320;p30"/>
              <p:cNvGrpSpPr/>
              <p:nvPr/>
            </p:nvGrpSpPr>
            <p:grpSpPr>
              <a:xfrm>
                <a:off x="308875" y="2088450"/>
                <a:ext cx="85200" cy="40700"/>
                <a:chOff x="308875" y="2087000"/>
                <a:chExt cx="85200" cy="40700"/>
              </a:xfrm>
            </p:grpSpPr>
            <p:cxnSp>
              <p:nvCxnSpPr>
                <p:cNvPr id="1321" name="Google Shape;1321;p30"/>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322" name="Google Shape;1322;p30"/>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323" name="Google Shape;1323;p30"/>
            <p:cNvGrpSpPr/>
            <p:nvPr/>
          </p:nvGrpSpPr>
          <p:grpSpPr>
            <a:xfrm>
              <a:off x="286625" y="3923799"/>
              <a:ext cx="133200" cy="133200"/>
              <a:chOff x="286625" y="3648899"/>
              <a:chExt cx="133200" cy="133200"/>
            </a:xfrm>
          </p:grpSpPr>
          <p:sp>
            <p:nvSpPr>
              <p:cNvPr id="1324" name="Google Shape;1324;p3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26" name="Google Shape;1326;p30">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1327" name="Google Shape;1327;p30"/>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/Filtering</a:t>
            </a:r>
            <a:endParaRPr/>
          </a:p>
        </p:txBody>
      </p:sp>
      <p:sp>
        <p:nvSpPr>
          <p:cNvPr id="1328" name="Google Shape;1328;p30"/>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/07</a:t>
            </a:r>
            <a:endParaRPr/>
          </a:p>
        </p:txBody>
      </p:sp>
      <p:sp>
        <p:nvSpPr>
          <p:cNvPr id="1329" name="Google Shape;1329;p3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0" name="Google Shape;1330;p30"/>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1331" name="Google Shape;1331;p30"/>
          <p:cNvGrpSpPr/>
          <p:nvPr/>
        </p:nvGrpSpPr>
        <p:grpSpPr>
          <a:xfrm>
            <a:off x="5380450" y="1070563"/>
            <a:ext cx="2867519" cy="3002387"/>
            <a:chOff x="5380450" y="1070563"/>
            <a:chExt cx="2867519" cy="3002387"/>
          </a:xfrm>
        </p:grpSpPr>
        <p:sp>
          <p:nvSpPr>
            <p:cNvPr id="1332" name="Google Shape;1332;p30"/>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0"/>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0"/>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0"/>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0"/>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7" name="Google Shape;1337;p30"/>
            <p:cNvGrpSpPr/>
            <p:nvPr/>
          </p:nvGrpSpPr>
          <p:grpSpPr>
            <a:xfrm>
              <a:off x="5380450" y="1200275"/>
              <a:ext cx="1386600" cy="449700"/>
              <a:chOff x="5270675" y="1411375"/>
              <a:chExt cx="1386600" cy="449700"/>
            </a:xfrm>
          </p:grpSpPr>
          <p:sp>
            <p:nvSpPr>
              <p:cNvPr id="1338" name="Google Shape;1338;p30"/>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0"/>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0"/>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1" name="Google Shape;1341;p30"/>
              <p:cNvGrpSpPr/>
              <p:nvPr/>
            </p:nvGrpSpPr>
            <p:grpSpPr>
              <a:xfrm>
                <a:off x="5794626" y="1542600"/>
                <a:ext cx="706511" cy="187247"/>
                <a:chOff x="5784976" y="732725"/>
                <a:chExt cx="706511" cy="187247"/>
              </a:xfrm>
            </p:grpSpPr>
            <p:sp>
              <p:nvSpPr>
                <p:cNvPr id="1342" name="Google Shape;1342;p30"/>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0"/>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0"/>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45" name="Google Shape;1345;p30"/>
            <p:cNvGrpSpPr/>
            <p:nvPr/>
          </p:nvGrpSpPr>
          <p:grpSpPr>
            <a:xfrm>
              <a:off x="6533820" y="2611181"/>
              <a:ext cx="1714149" cy="744321"/>
              <a:chOff x="6709845" y="3859168"/>
              <a:chExt cx="1714149" cy="744321"/>
            </a:xfrm>
          </p:grpSpPr>
          <p:grpSp>
            <p:nvGrpSpPr>
              <p:cNvPr id="1346" name="Google Shape;1346;p30"/>
              <p:cNvGrpSpPr/>
              <p:nvPr/>
            </p:nvGrpSpPr>
            <p:grpSpPr>
              <a:xfrm>
                <a:off x="6709845" y="3859168"/>
                <a:ext cx="1714149" cy="744321"/>
                <a:chOff x="6709845" y="3859168"/>
                <a:chExt cx="1714149" cy="744321"/>
              </a:xfrm>
            </p:grpSpPr>
            <p:sp>
              <p:nvSpPr>
                <p:cNvPr id="1347" name="Google Shape;1347;p30"/>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0"/>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0"/>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0"/>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0"/>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0"/>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0"/>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0"/>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0"/>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6" name="Google Shape;1356;p30"/>
              <p:cNvGrpSpPr/>
              <p:nvPr/>
            </p:nvGrpSpPr>
            <p:grpSpPr>
              <a:xfrm>
                <a:off x="7629944" y="4025885"/>
                <a:ext cx="545408" cy="410286"/>
                <a:chOff x="7629944" y="4025885"/>
                <a:chExt cx="545408" cy="410286"/>
              </a:xfrm>
            </p:grpSpPr>
            <p:sp>
              <p:nvSpPr>
                <p:cNvPr id="1357" name="Google Shape;1357;p30"/>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0"/>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0"/>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0"/>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1" name="Google Shape;1361;p30"/>
            <p:cNvGrpSpPr/>
            <p:nvPr/>
          </p:nvGrpSpPr>
          <p:grpSpPr>
            <a:xfrm>
              <a:off x="5573850" y="3355500"/>
              <a:ext cx="381600" cy="356700"/>
              <a:chOff x="1062200" y="3366813"/>
              <a:chExt cx="381600" cy="356700"/>
            </a:xfrm>
          </p:grpSpPr>
          <p:sp>
            <p:nvSpPr>
              <p:cNvPr id="1362" name="Google Shape;1362;p30"/>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3" name="Google Shape;1363;p30"/>
              <p:cNvGrpSpPr/>
              <p:nvPr/>
            </p:nvGrpSpPr>
            <p:grpSpPr>
              <a:xfrm>
                <a:off x="1138484" y="3433275"/>
                <a:ext cx="229200" cy="229200"/>
                <a:chOff x="955447" y="3891500"/>
                <a:chExt cx="229200" cy="229200"/>
              </a:xfrm>
            </p:grpSpPr>
            <p:sp>
              <p:nvSpPr>
                <p:cNvPr id="1364" name="Google Shape;1364;p30"/>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0"/>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6" name="Google Shape;1366;p30"/>
            <p:cNvGrpSpPr/>
            <p:nvPr/>
          </p:nvGrpSpPr>
          <p:grpSpPr>
            <a:xfrm rot="5400000">
              <a:off x="5462261" y="2839775"/>
              <a:ext cx="604800" cy="147600"/>
              <a:chOff x="7688649" y="828750"/>
              <a:chExt cx="604800" cy="147600"/>
            </a:xfrm>
          </p:grpSpPr>
          <p:sp>
            <p:nvSpPr>
              <p:cNvPr id="1367" name="Google Shape;1367;p3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0" name="Google Shape;1370;p3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0">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0">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grpSp>
        <p:nvGrpSpPr>
          <p:cNvPr id="1377" name="Google Shape;1377;p31"/>
          <p:cNvGrpSpPr/>
          <p:nvPr/>
        </p:nvGrpSpPr>
        <p:grpSpPr>
          <a:xfrm>
            <a:off x="299286" y="189025"/>
            <a:ext cx="133205" cy="119344"/>
            <a:chOff x="222150" y="185025"/>
            <a:chExt cx="170100" cy="152400"/>
          </a:xfrm>
        </p:grpSpPr>
        <p:cxnSp>
          <p:nvCxnSpPr>
            <p:cNvPr id="1378" name="Google Shape;1378;p31"/>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379" name="Google Shape;1379;p31"/>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380" name="Google Shape;1380;p31"/>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381" name="Google Shape;1381;p31"/>
          <p:cNvGrpSpPr/>
          <p:nvPr/>
        </p:nvGrpSpPr>
        <p:grpSpPr>
          <a:xfrm>
            <a:off x="286625" y="3999999"/>
            <a:ext cx="145867" cy="958251"/>
            <a:chOff x="286625" y="3923799"/>
            <a:chExt cx="145867" cy="958251"/>
          </a:xfrm>
        </p:grpSpPr>
        <p:sp>
          <p:nvSpPr>
            <p:cNvPr id="1382" name="Google Shape;1382;p3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3" name="Google Shape;1383;p31"/>
            <p:cNvGrpSpPr/>
            <p:nvPr/>
          </p:nvGrpSpPr>
          <p:grpSpPr>
            <a:xfrm>
              <a:off x="298112" y="4342643"/>
              <a:ext cx="110182" cy="126862"/>
              <a:chOff x="281100" y="2027800"/>
              <a:chExt cx="140700" cy="162000"/>
            </a:xfrm>
          </p:grpSpPr>
          <p:sp>
            <p:nvSpPr>
              <p:cNvPr id="1384" name="Google Shape;1384;p3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5" name="Google Shape;1385;p31"/>
              <p:cNvGrpSpPr/>
              <p:nvPr/>
            </p:nvGrpSpPr>
            <p:grpSpPr>
              <a:xfrm>
                <a:off x="308875" y="2088450"/>
                <a:ext cx="85200" cy="40700"/>
                <a:chOff x="308875" y="2087000"/>
                <a:chExt cx="85200" cy="40700"/>
              </a:xfrm>
            </p:grpSpPr>
            <p:cxnSp>
              <p:nvCxnSpPr>
                <p:cNvPr id="1386" name="Google Shape;1386;p31"/>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387" name="Google Shape;1387;p31"/>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388" name="Google Shape;1388;p31"/>
            <p:cNvGrpSpPr/>
            <p:nvPr/>
          </p:nvGrpSpPr>
          <p:grpSpPr>
            <a:xfrm>
              <a:off x="286625" y="3923799"/>
              <a:ext cx="133200" cy="133200"/>
              <a:chOff x="286625" y="3648899"/>
              <a:chExt cx="133200" cy="133200"/>
            </a:xfrm>
          </p:grpSpPr>
          <p:sp>
            <p:nvSpPr>
              <p:cNvPr id="1389" name="Google Shape;1389;p3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91" name="Google Shape;1391;p3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1"/>
          <p:cNvSpPr txBox="1"/>
          <p:nvPr>
            <p:ph type="title"/>
          </p:nvPr>
        </p:nvSpPr>
        <p:spPr>
          <a:xfrm>
            <a:off x="768491" y="117387"/>
            <a:ext cx="5741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/7</a:t>
            </a:r>
            <a:endParaRPr/>
          </a:p>
        </p:txBody>
      </p:sp>
      <p:sp>
        <p:nvSpPr>
          <p:cNvPr id="1393" name="Google Shape;1393;p3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1">
            <a:hlinkClick action="ppaction://hlinksldjump" r:id="rId5"/>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1">
            <a:hlinkClick action="ppaction://hlinksldjump" r:id="rId6"/>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1">
            <a:hlinkClick action="ppaction://hlinksldjump" r:id="rId7"/>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E2E2E2"/>
                </a:solidFill>
                <a:latin typeface="Oswald"/>
                <a:ea typeface="Oswald"/>
                <a:cs typeface="Oswald"/>
                <a:sym typeface="Oswald"/>
              </a:rPr>
              <a:t>INDEX.HTML</a:t>
            </a:r>
            <a:endParaRPr b="0" i="0" sz="1000" u="none" cap="none" strike="noStrike">
              <a:solidFill>
                <a:srgbClr val="E2E2E2"/>
              </a:solidFill>
              <a:latin typeface="Oswald"/>
              <a:ea typeface="Oswald"/>
              <a:cs typeface="Oswald"/>
              <a:sym typeface="Oswald"/>
            </a:endParaRPr>
          </a:p>
        </p:txBody>
      </p:sp>
      <p:sp>
        <p:nvSpPr>
          <p:cNvPr id="1397" name="Google Shape;1397;p31"/>
          <p:cNvSpPr txBox="1"/>
          <p:nvPr/>
        </p:nvSpPr>
        <p:spPr>
          <a:xfrm>
            <a:off x="692728" y="690087"/>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Periksa data reservation status date pada tahun 2017</a:t>
            </a:r>
            <a:endParaRPr b="0" i="0" sz="1400" u="none" cap="none" strike="noStrike">
              <a:solidFill>
                <a:schemeClr val="lt1"/>
              </a:solidFill>
              <a:latin typeface="Arial"/>
              <a:ea typeface="Arial"/>
              <a:cs typeface="Arial"/>
              <a:sym typeface="Arial"/>
            </a:endParaRPr>
          </a:p>
        </p:txBody>
      </p:sp>
      <p:pic>
        <p:nvPicPr>
          <p:cNvPr id="1398" name="Google Shape;1398;p31"/>
          <p:cNvPicPr preferRelativeResize="0"/>
          <p:nvPr/>
        </p:nvPicPr>
        <p:blipFill rotWithShape="1">
          <a:blip r:embed="rId8">
            <a:alphaModFix/>
          </a:blip>
          <a:srcRect b="0" l="0" r="0" t="0"/>
          <a:stretch/>
        </p:blipFill>
        <p:spPr>
          <a:xfrm>
            <a:off x="1181944" y="1420090"/>
            <a:ext cx="6780112" cy="28768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grpSp>
        <p:nvGrpSpPr>
          <p:cNvPr id="1403" name="Google Shape;1403;p32"/>
          <p:cNvGrpSpPr/>
          <p:nvPr/>
        </p:nvGrpSpPr>
        <p:grpSpPr>
          <a:xfrm>
            <a:off x="299286" y="189025"/>
            <a:ext cx="133205" cy="119344"/>
            <a:chOff x="222150" y="185025"/>
            <a:chExt cx="170100" cy="152400"/>
          </a:xfrm>
        </p:grpSpPr>
        <p:cxnSp>
          <p:nvCxnSpPr>
            <p:cNvPr id="1404" name="Google Shape;1404;p32"/>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405" name="Google Shape;1405;p32"/>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406" name="Google Shape;1406;p32"/>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407" name="Google Shape;1407;p32"/>
          <p:cNvGrpSpPr/>
          <p:nvPr/>
        </p:nvGrpSpPr>
        <p:grpSpPr>
          <a:xfrm>
            <a:off x="286625" y="3999999"/>
            <a:ext cx="145867" cy="958251"/>
            <a:chOff x="286625" y="3923799"/>
            <a:chExt cx="145867" cy="958251"/>
          </a:xfrm>
        </p:grpSpPr>
        <p:sp>
          <p:nvSpPr>
            <p:cNvPr id="1408" name="Google Shape;1408;p3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9" name="Google Shape;1409;p32"/>
            <p:cNvGrpSpPr/>
            <p:nvPr/>
          </p:nvGrpSpPr>
          <p:grpSpPr>
            <a:xfrm>
              <a:off x="298112" y="4342643"/>
              <a:ext cx="110182" cy="126862"/>
              <a:chOff x="281100" y="2027800"/>
              <a:chExt cx="140700" cy="162000"/>
            </a:xfrm>
          </p:grpSpPr>
          <p:sp>
            <p:nvSpPr>
              <p:cNvPr id="1410" name="Google Shape;1410;p3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1" name="Google Shape;1411;p32"/>
              <p:cNvGrpSpPr/>
              <p:nvPr/>
            </p:nvGrpSpPr>
            <p:grpSpPr>
              <a:xfrm>
                <a:off x="308875" y="2088450"/>
                <a:ext cx="85200" cy="40700"/>
                <a:chOff x="308875" y="2087000"/>
                <a:chExt cx="85200" cy="40700"/>
              </a:xfrm>
            </p:grpSpPr>
            <p:cxnSp>
              <p:nvCxnSpPr>
                <p:cNvPr id="1412" name="Google Shape;1412;p32"/>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413" name="Google Shape;1413;p32"/>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414" name="Google Shape;1414;p32"/>
            <p:cNvGrpSpPr/>
            <p:nvPr/>
          </p:nvGrpSpPr>
          <p:grpSpPr>
            <a:xfrm>
              <a:off x="286625" y="3923799"/>
              <a:ext cx="133200" cy="133200"/>
              <a:chOff x="286625" y="3648899"/>
              <a:chExt cx="133200" cy="133200"/>
            </a:xfrm>
          </p:grpSpPr>
          <p:sp>
            <p:nvSpPr>
              <p:cNvPr id="1415" name="Google Shape;1415;p3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17" name="Google Shape;1417;p3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2"/>
          <p:cNvSpPr txBox="1"/>
          <p:nvPr>
            <p:ph type="title"/>
          </p:nvPr>
        </p:nvSpPr>
        <p:spPr>
          <a:xfrm>
            <a:off x="768491" y="117387"/>
            <a:ext cx="5741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/7</a:t>
            </a:r>
            <a:endParaRPr/>
          </a:p>
        </p:txBody>
      </p:sp>
      <p:sp>
        <p:nvSpPr>
          <p:cNvPr id="1419" name="Google Shape;1419;p3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2"/>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2"/>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2">
            <a:hlinkClick action="ppaction://hlinksldjump" r:id="rId5"/>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E2E2E2"/>
                </a:solidFill>
                <a:latin typeface="Oswald"/>
                <a:ea typeface="Oswald"/>
                <a:cs typeface="Oswald"/>
                <a:sym typeface="Oswald"/>
              </a:rPr>
              <a:t>INDEX.HTML</a:t>
            </a:r>
            <a:endParaRPr b="0" i="0" sz="1000" u="none" cap="none" strike="noStrike">
              <a:solidFill>
                <a:srgbClr val="E2E2E2"/>
              </a:solidFill>
              <a:latin typeface="Oswald"/>
              <a:ea typeface="Oswald"/>
              <a:cs typeface="Oswald"/>
              <a:sym typeface="Oswald"/>
            </a:endParaRPr>
          </a:p>
        </p:txBody>
      </p:sp>
      <p:sp>
        <p:nvSpPr>
          <p:cNvPr id="1423" name="Google Shape;1423;p32"/>
          <p:cNvSpPr txBox="1"/>
          <p:nvPr/>
        </p:nvSpPr>
        <p:spPr>
          <a:xfrm>
            <a:off x="692727" y="690087"/>
            <a:ext cx="768278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Ubah tipe data “reservation_status_date” dari awalnya tipe data object diubah menjadi tipe data datetime.</a:t>
            </a:r>
            <a:endParaRPr/>
          </a:p>
        </p:txBody>
      </p:sp>
      <p:pic>
        <p:nvPicPr>
          <p:cNvPr id="1424" name="Google Shape;1424;p32"/>
          <p:cNvPicPr preferRelativeResize="0"/>
          <p:nvPr/>
        </p:nvPicPr>
        <p:blipFill rotWithShape="1">
          <a:blip r:embed="rId6">
            <a:alphaModFix/>
          </a:blip>
          <a:srcRect b="0" l="0" r="0" t="0"/>
          <a:stretch/>
        </p:blipFill>
        <p:spPr>
          <a:xfrm>
            <a:off x="1145952" y="2473443"/>
            <a:ext cx="6776330" cy="1022321"/>
          </a:xfrm>
          <a:prstGeom prst="rect">
            <a:avLst/>
          </a:prstGeom>
          <a:noFill/>
          <a:ln>
            <a:noFill/>
          </a:ln>
        </p:spPr>
      </p:pic>
      <p:grpSp>
        <p:nvGrpSpPr>
          <p:cNvPr id="1425" name="Google Shape;1425;p32"/>
          <p:cNvGrpSpPr/>
          <p:nvPr/>
        </p:nvGrpSpPr>
        <p:grpSpPr>
          <a:xfrm>
            <a:off x="1114116" y="1806582"/>
            <a:ext cx="6915768" cy="476850"/>
            <a:chOff x="1114116" y="1852952"/>
            <a:chExt cx="6915768" cy="476850"/>
          </a:xfrm>
        </p:grpSpPr>
        <p:pic>
          <p:nvPicPr>
            <p:cNvPr id="1426" name="Google Shape;1426;p32"/>
            <p:cNvPicPr preferRelativeResize="0"/>
            <p:nvPr/>
          </p:nvPicPr>
          <p:blipFill rotWithShape="1">
            <a:blip r:embed="rId7">
              <a:alphaModFix/>
            </a:blip>
            <a:srcRect b="6494" l="0" r="776" t="0"/>
            <a:stretch/>
          </p:blipFill>
          <p:spPr>
            <a:xfrm>
              <a:off x="1114116" y="1852952"/>
              <a:ext cx="6401976" cy="476850"/>
            </a:xfrm>
            <a:prstGeom prst="rect">
              <a:avLst/>
            </a:prstGeom>
            <a:noFill/>
            <a:ln>
              <a:noFill/>
            </a:ln>
          </p:spPr>
        </p:pic>
        <p:pic>
          <p:nvPicPr>
            <p:cNvPr id="1427" name="Google Shape;1427;p32"/>
            <p:cNvPicPr preferRelativeResize="0"/>
            <p:nvPr/>
          </p:nvPicPr>
          <p:blipFill rotWithShape="1">
            <a:blip r:embed="rId8">
              <a:alphaModFix/>
            </a:blip>
            <a:srcRect b="0" l="0" r="0" t="11533"/>
            <a:stretch/>
          </p:blipFill>
          <p:spPr>
            <a:xfrm>
              <a:off x="5869444" y="1852952"/>
              <a:ext cx="2160440" cy="4768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p3"/>
          <p:cNvGrpSpPr/>
          <p:nvPr/>
        </p:nvGrpSpPr>
        <p:grpSpPr>
          <a:xfrm>
            <a:off x="299286" y="189025"/>
            <a:ext cx="133205" cy="119344"/>
            <a:chOff x="222150" y="185025"/>
            <a:chExt cx="170100" cy="152400"/>
          </a:xfrm>
        </p:grpSpPr>
        <p:cxnSp>
          <p:nvCxnSpPr>
            <p:cNvPr id="343" name="Google Shape;343;p3"/>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344" name="Google Shape;344;p3"/>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345" name="Google Shape;345;p3"/>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346" name="Google Shape;346;p3"/>
          <p:cNvGrpSpPr/>
          <p:nvPr/>
        </p:nvGrpSpPr>
        <p:grpSpPr>
          <a:xfrm>
            <a:off x="286625" y="3999999"/>
            <a:ext cx="145867" cy="958251"/>
            <a:chOff x="286625" y="3923799"/>
            <a:chExt cx="145867" cy="958251"/>
          </a:xfrm>
        </p:grpSpPr>
        <p:sp>
          <p:nvSpPr>
            <p:cNvPr id="347" name="Google Shape;347;p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3"/>
            <p:cNvGrpSpPr/>
            <p:nvPr/>
          </p:nvGrpSpPr>
          <p:grpSpPr>
            <a:xfrm>
              <a:off x="298112" y="4342643"/>
              <a:ext cx="110182" cy="126862"/>
              <a:chOff x="281100" y="2027800"/>
              <a:chExt cx="140700" cy="162000"/>
            </a:xfrm>
          </p:grpSpPr>
          <p:sp>
            <p:nvSpPr>
              <p:cNvPr id="349" name="Google Shape;349;p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0" name="Google Shape;350;p3"/>
              <p:cNvGrpSpPr/>
              <p:nvPr/>
            </p:nvGrpSpPr>
            <p:grpSpPr>
              <a:xfrm>
                <a:off x="308875" y="2088450"/>
                <a:ext cx="85200" cy="40700"/>
                <a:chOff x="308875" y="2087000"/>
                <a:chExt cx="85200" cy="40700"/>
              </a:xfrm>
            </p:grpSpPr>
            <p:cxnSp>
              <p:nvCxnSpPr>
                <p:cNvPr id="351" name="Google Shape;351;p3"/>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352" name="Google Shape;352;p3"/>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353" name="Google Shape;353;p3"/>
            <p:cNvGrpSpPr/>
            <p:nvPr/>
          </p:nvGrpSpPr>
          <p:grpSpPr>
            <a:xfrm>
              <a:off x="286625" y="3923799"/>
              <a:ext cx="133200" cy="133200"/>
              <a:chOff x="286625" y="3648899"/>
              <a:chExt cx="133200" cy="133200"/>
            </a:xfrm>
          </p:grpSpPr>
          <p:sp>
            <p:nvSpPr>
              <p:cNvPr id="354" name="Google Shape;354;p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6" name="Google Shape;356;p3">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357" name="Google Shape;357;p3"/>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/KONTEN</a:t>
            </a:r>
            <a:endParaRPr/>
          </a:p>
        </p:txBody>
      </p:sp>
      <p:sp>
        <p:nvSpPr>
          <p:cNvPr id="358" name="Google Shape;358;p3"/>
          <p:cNvSpPr txBox="1"/>
          <p:nvPr>
            <p:ph idx="1" type="body"/>
          </p:nvPr>
        </p:nvSpPr>
        <p:spPr>
          <a:xfrm>
            <a:off x="720000" y="1188900"/>
            <a:ext cx="7704000" cy="33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chemeClr val="dk2"/>
                </a:solidFill>
              </a:rPr>
              <a:t>Data mengandung informasi pemesanan hotel dan resort. Informasi yang terkandung meliputi kapan waktu pemesanan, durasi stay, jumlah orang dewasa, anak, dan/atau bayi, jumlah tempat parker yang tersedia, dan lain-lain.</a:t>
            </a:r>
            <a:endParaRPr/>
          </a:p>
          <a:p>
            <a:pPr indent="0" lvl="0" marL="0" rtl="0" algn="l">
              <a:lnSpc>
                <a:spcPct val="100000"/>
              </a:lnSpc>
              <a:spcBef>
                <a:spcPts val="0"/>
              </a:spcBef>
              <a:spcAft>
                <a:spcPts val="0"/>
              </a:spcAft>
              <a:buSzPts val="1200"/>
              <a:buNone/>
            </a:pPr>
            <a:r>
              <a:rPr lang="en-US">
                <a:solidFill>
                  <a:schemeClr val="dk2"/>
                </a:solidFill>
              </a:rPr>
              <a:t>Semua informasi personal terkait pemesan telah dihapus dari data.</a:t>
            </a:r>
            <a:endParaRPr/>
          </a:p>
        </p:txBody>
      </p:sp>
      <p:sp>
        <p:nvSpPr>
          <p:cNvPr id="359" name="Google Shape;359;p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p3"/>
          <p:cNvGrpSpPr/>
          <p:nvPr/>
        </p:nvGrpSpPr>
        <p:grpSpPr>
          <a:xfrm>
            <a:off x="7819199" y="752550"/>
            <a:ext cx="604800" cy="147600"/>
            <a:chOff x="7688649" y="828750"/>
            <a:chExt cx="604800" cy="147600"/>
          </a:xfrm>
        </p:grpSpPr>
        <p:sp>
          <p:nvSpPr>
            <p:cNvPr id="364" name="Google Shape;364;p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grpSp>
        <p:nvGrpSpPr>
          <p:cNvPr id="1432" name="Google Shape;1432;p33"/>
          <p:cNvGrpSpPr/>
          <p:nvPr/>
        </p:nvGrpSpPr>
        <p:grpSpPr>
          <a:xfrm>
            <a:off x="299286" y="189025"/>
            <a:ext cx="133205" cy="119344"/>
            <a:chOff x="222150" y="185025"/>
            <a:chExt cx="170100" cy="152400"/>
          </a:xfrm>
        </p:grpSpPr>
        <p:cxnSp>
          <p:nvCxnSpPr>
            <p:cNvPr id="1433" name="Google Shape;1433;p33"/>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434" name="Google Shape;1434;p33"/>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435" name="Google Shape;1435;p33"/>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436" name="Google Shape;1436;p33"/>
          <p:cNvGrpSpPr/>
          <p:nvPr/>
        </p:nvGrpSpPr>
        <p:grpSpPr>
          <a:xfrm>
            <a:off x="286625" y="3999999"/>
            <a:ext cx="145867" cy="958251"/>
            <a:chOff x="286625" y="3923799"/>
            <a:chExt cx="145867" cy="958251"/>
          </a:xfrm>
        </p:grpSpPr>
        <p:sp>
          <p:nvSpPr>
            <p:cNvPr id="1437" name="Google Shape;1437;p3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8" name="Google Shape;1438;p33"/>
            <p:cNvGrpSpPr/>
            <p:nvPr/>
          </p:nvGrpSpPr>
          <p:grpSpPr>
            <a:xfrm>
              <a:off x="298112" y="4342643"/>
              <a:ext cx="110182" cy="126862"/>
              <a:chOff x="281100" y="2027800"/>
              <a:chExt cx="140700" cy="162000"/>
            </a:xfrm>
          </p:grpSpPr>
          <p:sp>
            <p:nvSpPr>
              <p:cNvPr id="1439" name="Google Shape;1439;p3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0" name="Google Shape;1440;p33"/>
              <p:cNvGrpSpPr/>
              <p:nvPr/>
            </p:nvGrpSpPr>
            <p:grpSpPr>
              <a:xfrm>
                <a:off x="308875" y="2088450"/>
                <a:ext cx="85200" cy="40700"/>
                <a:chOff x="308875" y="2087000"/>
                <a:chExt cx="85200" cy="40700"/>
              </a:xfrm>
            </p:grpSpPr>
            <p:cxnSp>
              <p:nvCxnSpPr>
                <p:cNvPr id="1441" name="Google Shape;1441;p33"/>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442" name="Google Shape;1442;p33"/>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443" name="Google Shape;1443;p33"/>
            <p:cNvGrpSpPr/>
            <p:nvPr/>
          </p:nvGrpSpPr>
          <p:grpSpPr>
            <a:xfrm>
              <a:off x="286625" y="3923799"/>
              <a:ext cx="133200" cy="133200"/>
              <a:chOff x="286625" y="3648899"/>
              <a:chExt cx="133200" cy="133200"/>
            </a:xfrm>
          </p:grpSpPr>
          <p:sp>
            <p:nvSpPr>
              <p:cNvPr id="1444" name="Google Shape;1444;p3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46" name="Google Shape;1446;p3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3"/>
          <p:cNvSpPr txBox="1"/>
          <p:nvPr>
            <p:ph type="title"/>
          </p:nvPr>
        </p:nvSpPr>
        <p:spPr>
          <a:xfrm>
            <a:off x="768491" y="117387"/>
            <a:ext cx="5741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/7</a:t>
            </a:r>
            <a:endParaRPr/>
          </a:p>
        </p:txBody>
      </p:sp>
      <p:sp>
        <p:nvSpPr>
          <p:cNvPr id="1448" name="Google Shape;1448;p3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3"/>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3"/>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3">
            <a:hlinkClick action="ppaction://hlinksldjump" r:id="rId5"/>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E2E2E2"/>
                </a:solidFill>
                <a:latin typeface="Oswald"/>
                <a:ea typeface="Oswald"/>
                <a:cs typeface="Oswald"/>
                <a:sym typeface="Oswald"/>
              </a:rPr>
              <a:t>INDEX.HTML</a:t>
            </a:r>
            <a:endParaRPr b="0" i="0" sz="1000" u="none" cap="none" strike="noStrike">
              <a:solidFill>
                <a:srgbClr val="E2E2E2"/>
              </a:solidFill>
              <a:latin typeface="Oswald"/>
              <a:ea typeface="Oswald"/>
              <a:cs typeface="Oswald"/>
              <a:sym typeface="Oswald"/>
            </a:endParaRPr>
          </a:p>
        </p:txBody>
      </p:sp>
      <p:sp>
        <p:nvSpPr>
          <p:cNvPr id="1452" name="Google Shape;1452;p33"/>
          <p:cNvSpPr txBox="1"/>
          <p:nvPr/>
        </p:nvSpPr>
        <p:spPr>
          <a:xfrm>
            <a:off x="692728" y="690087"/>
            <a:ext cx="75368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Filter Semua data yang memiliki reservation-status_date &gt; 2017</a:t>
            </a:r>
            <a:endParaRPr b="0" i="0" sz="1400" u="none" cap="none" strike="noStrike">
              <a:solidFill>
                <a:schemeClr val="lt1"/>
              </a:solidFill>
              <a:latin typeface="Arial"/>
              <a:ea typeface="Arial"/>
              <a:cs typeface="Arial"/>
              <a:sym typeface="Arial"/>
            </a:endParaRPr>
          </a:p>
        </p:txBody>
      </p:sp>
      <p:pic>
        <p:nvPicPr>
          <p:cNvPr id="1453" name="Google Shape;1453;p33"/>
          <p:cNvPicPr preferRelativeResize="0"/>
          <p:nvPr/>
        </p:nvPicPr>
        <p:blipFill rotWithShape="1">
          <a:blip r:embed="rId6">
            <a:alphaModFix/>
          </a:blip>
          <a:srcRect b="0" l="0" r="0" t="0"/>
          <a:stretch/>
        </p:blipFill>
        <p:spPr>
          <a:xfrm>
            <a:off x="1090868" y="1485144"/>
            <a:ext cx="6962264" cy="280182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grpSp>
        <p:nvGrpSpPr>
          <p:cNvPr id="1458" name="Google Shape;1458;p34"/>
          <p:cNvGrpSpPr/>
          <p:nvPr/>
        </p:nvGrpSpPr>
        <p:grpSpPr>
          <a:xfrm>
            <a:off x="299286" y="189025"/>
            <a:ext cx="133205" cy="119344"/>
            <a:chOff x="222150" y="185025"/>
            <a:chExt cx="170100" cy="152400"/>
          </a:xfrm>
        </p:grpSpPr>
        <p:cxnSp>
          <p:nvCxnSpPr>
            <p:cNvPr id="1459" name="Google Shape;1459;p34"/>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460" name="Google Shape;1460;p34"/>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461" name="Google Shape;1461;p34"/>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462" name="Google Shape;1462;p34"/>
          <p:cNvGrpSpPr/>
          <p:nvPr/>
        </p:nvGrpSpPr>
        <p:grpSpPr>
          <a:xfrm>
            <a:off x="286625" y="3999999"/>
            <a:ext cx="145867" cy="958251"/>
            <a:chOff x="286625" y="3923799"/>
            <a:chExt cx="145867" cy="958251"/>
          </a:xfrm>
        </p:grpSpPr>
        <p:sp>
          <p:nvSpPr>
            <p:cNvPr id="1463" name="Google Shape;1463;p3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4" name="Google Shape;1464;p34"/>
            <p:cNvGrpSpPr/>
            <p:nvPr/>
          </p:nvGrpSpPr>
          <p:grpSpPr>
            <a:xfrm>
              <a:off x="298112" y="4342643"/>
              <a:ext cx="110182" cy="126862"/>
              <a:chOff x="281100" y="2027800"/>
              <a:chExt cx="140700" cy="162000"/>
            </a:xfrm>
          </p:grpSpPr>
          <p:sp>
            <p:nvSpPr>
              <p:cNvPr id="1465" name="Google Shape;1465;p3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6" name="Google Shape;1466;p34"/>
              <p:cNvGrpSpPr/>
              <p:nvPr/>
            </p:nvGrpSpPr>
            <p:grpSpPr>
              <a:xfrm>
                <a:off x="308875" y="2088450"/>
                <a:ext cx="85200" cy="40700"/>
                <a:chOff x="308875" y="2087000"/>
                <a:chExt cx="85200" cy="40700"/>
              </a:xfrm>
            </p:grpSpPr>
            <p:cxnSp>
              <p:nvCxnSpPr>
                <p:cNvPr id="1467" name="Google Shape;1467;p34"/>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468" name="Google Shape;1468;p34"/>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469" name="Google Shape;1469;p34"/>
            <p:cNvGrpSpPr/>
            <p:nvPr/>
          </p:nvGrpSpPr>
          <p:grpSpPr>
            <a:xfrm>
              <a:off x="286625" y="3923799"/>
              <a:ext cx="133200" cy="133200"/>
              <a:chOff x="286625" y="3648899"/>
              <a:chExt cx="133200" cy="133200"/>
            </a:xfrm>
          </p:grpSpPr>
          <p:sp>
            <p:nvSpPr>
              <p:cNvPr id="1470" name="Google Shape;1470;p3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2" name="Google Shape;1472;p34">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1473" name="Google Shape;1473;p34"/>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/Visualisasi</a:t>
            </a:r>
            <a:endParaRPr/>
          </a:p>
        </p:txBody>
      </p:sp>
      <p:sp>
        <p:nvSpPr>
          <p:cNvPr id="1474" name="Google Shape;1474;p34"/>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/08</a:t>
            </a:r>
            <a:endParaRPr/>
          </a:p>
        </p:txBody>
      </p:sp>
      <p:sp>
        <p:nvSpPr>
          <p:cNvPr id="1475" name="Google Shape;1475;p3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6" name="Google Shape;1476;p34"/>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1477" name="Google Shape;1477;p34"/>
          <p:cNvGrpSpPr/>
          <p:nvPr/>
        </p:nvGrpSpPr>
        <p:grpSpPr>
          <a:xfrm>
            <a:off x="5380450" y="1070563"/>
            <a:ext cx="2867519" cy="3002387"/>
            <a:chOff x="5380450" y="1070563"/>
            <a:chExt cx="2867519" cy="3002387"/>
          </a:xfrm>
        </p:grpSpPr>
        <p:sp>
          <p:nvSpPr>
            <p:cNvPr id="1478" name="Google Shape;1478;p34"/>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4"/>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4"/>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4"/>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4"/>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3" name="Google Shape;1483;p34"/>
            <p:cNvGrpSpPr/>
            <p:nvPr/>
          </p:nvGrpSpPr>
          <p:grpSpPr>
            <a:xfrm>
              <a:off x="5380450" y="1200275"/>
              <a:ext cx="1386600" cy="449700"/>
              <a:chOff x="5270675" y="1411375"/>
              <a:chExt cx="1386600" cy="449700"/>
            </a:xfrm>
          </p:grpSpPr>
          <p:sp>
            <p:nvSpPr>
              <p:cNvPr id="1484" name="Google Shape;1484;p34"/>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4"/>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4"/>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7" name="Google Shape;1487;p34"/>
              <p:cNvGrpSpPr/>
              <p:nvPr/>
            </p:nvGrpSpPr>
            <p:grpSpPr>
              <a:xfrm>
                <a:off x="5794626" y="1542600"/>
                <a:ext cx="706511" cy="187247"/>
                <a:chOff x="5784976" y="732725"/>
                <a:chExt cx="706511" cy="187247"/>
              </a:xfrm>
            </p:grpSpPr>
            <p:sp>
              <p:nvSpPr>
                <p:cNvPr id="1488" name="Google Shape;1488;p34"/>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4"/>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4"/>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91" name="Google Shape;1491;p34"/>
            <p:cNvGrpSpPr/>
            <p:nvPr/>
          </p:nvGrpSpPr>
          <p:grpSpPr>
            <a:xfrm>
              <a:off x="6533820" y="2611181"/>
              <a:ext cx="1714149" cy="744321"/>
              <a:chOff x="6709845" y="3859168"/>
              <a:chExt cx="1714149" cy="744321"/>
            </a:xfrm>
          </p:grpSpPr>
          <p:grpSp>
            <p:nvGrpSpPr>
              <p:cNvPr id="1492" name="Google Shape;1492;p34"/>
              <p:cNvGrpSpPr/>
              <p:nvPr/>
            </p:nvGrpSpPr>
            <p:grpSpPr>
              <a:xfrm>
                <a:off x="6709845" y="3859168"/>
                <a:ext cx="1714149" cy="744321"/>
                <a:chOff x="6709845" y="3859168"/>
                <a:chExt cx="1714149" cy="744321"/>
              </a:xfrm>
            </p:grpSpPr>
            <p:sp>
              <p:nvSpPr>
                <p:cNvPr id="1493" name="Google Shape;1493;p34"/>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4"/>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4"/>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4"/>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4"/>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4"/>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4"/>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4"/>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4"/>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34"/>
              <p:cNvGrpSpPr/>
              <p:nvPr/>
            </p:nvGrpSpPr>
            <p:grpSpPr>
              <a:xfrm>
                <a:off x="7629944" y="4025885"/>
                <a:ext cx="545408" cy="410286"/>
                <a:chOff x="7629944" y="4025885"/>
                <a:chExt cx="545408" cy="410286"/>
              </a:xfrm>
            </p:grpSpPr>
            <p:sp>
              <p:nvSpPr>
                <p:cNvPr id="1503" name="Google Shape;1503;p34"/>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4"/>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4"/>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4"/>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7" name="Google Shape;1507;p34"/>
            <p:cNvGrpSpPr/>
            <p:nvPr/>
          </p:nvGrpSpPr>
          <p:grpSpPr>
            <a:xfrm>
              <a:off x="5573850" y="3355500"/>
              <a:ext cx="381600" cy="356700"/>
              <a:chOff x="1062200" y="3366813"/>
              <a:chExt cx="381600" cy="356700"/>
            </a:xfrm>
          </p:grpSpPr>
          <p:sp>
            <p:nvSpPr>
              <p:cNvPr id="1508" name="Google Shape;1508;p34"/>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9" name="Google Shape;1509;p34"/>
              <p:cNvGrpSpPr/>
              <p:nvPr/>
            </p:nvGrpSpPr>
            <p:grpSpPr>
              <a:xfrm>
                <a:off x="1138484" y="3433275"/>
                <a:ext cx="229200" cy="229200"/>
                <a:chOff x="955447" y="3891500"/>
                <a:chExt cx="229200" cy="229200"/>
              </a:xfrm>
            </p:grpSpPr>
            <p:sp>
              <p:nvSpPr>
                <p:cNvPr id="1510" name="Google Shape;1510;p34"/>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4"/>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2" name="Google Shape;1512;p34"/>
            <p:cNvGrpSpPr/>
            <p:nvPr/>
          </p:nvGrpSpPr>
          <p:grpSpPr>
            <a:xfrm rot="5400000">
              <a:off x="5462261" y="2839775"/>
              <a:ext cx="604800" cy="147600"/>
              <a:chOff x="7688649" y="828750"/>
              <a:chExt cx="604800" cy="147600"/>
            </a:xfrm>
          </p:grpSpPr>
          <p:sp>
            <p:nvSpPr>
              <p:cNvPr id="1513" name="Google Shape;1513;p3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16" name="Google Shape;1516;p3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4">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4">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grpSp>
        <p:nvGrpSpPr>
          <p:cNvPr id="1523" name="Google Shape;1523;p35"/>
          <p:cNvGrpSpPr/>
          <p:nvPr/>
        </p:nvGrpSpPr>
        <p:grpSpPr>
          <a:xfrm>
            <a:off x="299286" y="189025"/>
            <a:ext cx="133205" cy="119344"/>
            <a:chOff x="222150" y="185025"/>
            <a:chExt cx="170100" cy="152400"/>
          </a:xfrm>
        </p:grpSpPr>
        <p:cxnSp>
          <p:nvCxnSpPr>
            <p:cNvPr id="1524" name="Google Shape;1524;p35"/>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525" name="Google Shape;1525;p35"/>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526" name="Google Shape;1526;p35"/>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527" name="Google Shape;1527;p35"/>
          <p:cNvGrpSpPr/>
          <p:nvPr/>
        </p:nvGrpSpPr>
        <p:grpSpPr>
          <a:xfrm>
            <a:off x="286625" y="3999999"/>
            <a:ext cx="145867" cy="958251"/>
            <a:chOff x="286625" y="3923799"/>
            <a:chExt cx="145867" cy="958251"/>
          </a:xfrm>
        </p:grpSpPr>
        <p:sp>
          <p:nvSpPr>
            <p:cNvPr id="1528" name="Google Shape;1528;p3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9" name="Google Shape;1529;p35"/>
            <p:cNvGrpSpPr/>
            <p:nvPr/>
          </p:nvGrpSpPr>
          <p:grpSpPr>
            <a:xfrm>
              <a:off x="298112" y="4342643"/>
              <a:ext cx="110182" cy="126862"/>
              <a:chOff x="281100" y="2027800"/>
              <a:chExt cx="140700" cy="162000"/>
            </a:xfrm>
          </p:grpSpPr>
          <p:sp>
            <p:nvSpPr>
              <p:cNvPr id="1530" name="Google Shape;1530;p3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1" name="Google Shape;1531;p35"/>
              <p:cNvGrpSpPr/>
              <p:nvPr/>
            </p:nvGrpSpPr>
            <p:grpSpPr>
              <a:xfrm>
                <a:off x="308875" y="2088450"/>
                <a:ext cx="85200" cy="40700"/>
                <a:chOff x="308875" y="2087000"/>
                <a:chExt cx="85200" cy="40700"/>
              </a:xfrm>
            </p:grpSpPr>
            <p:cxnSp>
              <p:nvCxnSpPr>
                <p:cNvPr id="1532" name="Google Shape;1532;p35"/>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533" name="Google Shape;1533;p35"/>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534" name="Google Shape;1534;p35"/>
            <p:cNvGrpSpPr/>
            <p:nvPr/>
          </p:nvGrpSpPr>
          <p:grpSpPr>
            <a:xfrm>
              <a:off x="286625" y="3923799"/>
              <a:ext cx="133200" cy="133200"/>
              <a:chOff x="286625" y="3648899"/>
              <a:chExt cx="133200" cy="133200"/>
            </a:xfrm>
          </p:grpSpPr>
          <p:sp>
            <p:nvSpPr>
              <p:cNvPr id="1535" name="Google Shape;1535;p3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7" name="Google Shape;1537;p3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5"/>
          <p:cNvSpPr txBox="1"/>
          <p:nvPr>
            <p:ph type="title"/>
          </p:nvPr>
        </p:nvSpPr>
        <p:spPr>
          <a:xfrm>
            <a:off x="768491" y="117387"/>
            <a:ext cx="5741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/8</a:t>
            </a:r>
            <a:endParaRPr/>
          </a:p>
        </p:txBody>
      </p:sp>
      <p:sp>
        <p:nvSpPr>
          <p:cNvPr id="1539" name="Google Shape;1539;p3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5"/>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5"/>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5">
            <a:hlinkClick action="ppaction://hlinksldjump" r:id="rId5"/>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rgbClr val="E2E2E2"/>
                </a:solidFill>
                <a:latin typeface="Oswald"/>
                <a:ea typeface="Oswald"/>
                <a:cs typeface="Oswald"/>
                <a:sym typeface="Oswald"/>
              </a:rPr>
              <a:t>INDEX.HTML</a:t>
            </a:r>
            <a:endParaRPr b="0" i="0" sz="1000" u="none" cap="none" strike="noStrike">
              <a:solidFill>
                <a:srgbClr val="E2E2E2"/>
              </a:solidFill>
              <a:latin typeface="Oswald"/>
              <a:ea typeface="Oswald"/>
              <a:cs typeface="Oswald"/>
              <a:sym typeface="Oswald"/>
            </a:endParaRPr>
          </a:p>
        </p:txBody>
      </p:sp>
      <p:sp>
        <p:nvSpPr>
          <p:cNvPr id="1543" name="Google Shape;1543;p35"/>
          <p:cNvSpPr txBox="1"/>
          <p:nvPr/>
        </p:nvSpPr>
        <p:spPr>
          <a:xfrm>
            <a:off x="692728" y="690087"/>
            <a:ext cx="7536900" cy="30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Visualisasi arrival_date_month  untuk melihat bulan dimana pengunjung terbanyak</a:t>
            </a:r>
            <a:endParaRPr b="0" i="0" sz="1400" u="none" cap="none" strike="noStrike">
              <a:solidFill>
                <a:schemeClr val="lt1"/>
              </a:solidFill>
              <a:latin typeface="Arial"/>
              <a:ea typeface="Arial"/>
              <a:cs typeface="Arial"/>
              <a:sym typeface="Arial"/>
            </a:endParaRPr>
          </a:p>
        </p:txBody>
      </p:sp>
      <p:pic>
        <p:nvPicPr>
          <p:cNvPr id="1544" name="Google Shape;1544;p35"/>
          <p:cNvPicPr preferRelativeResize="0"/>
          <p:nvPr/>
        </p:nvPicPr>
        <p:blipFill rotWithShape="1">
          <a:blip r:embed="rId6">
            <a:alphaModFix/>
          </a:blip>
          <a:srcRect b="0" l="0" r="0" t="0"/>
          <a:stretch/>
        </p:blipFill>
        <p:spPr>
          <a:xfrm>
            <a:off x="2670119" y="1269402"/>
            <a:ext cx="3803762" cy="319693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36"/>
          <p:cNvSpPr/>
          <p:nvPr/>
        </p:nvSpPr>
        <p:spPr>
          <a:xfrm>
            <a:off x="6900525" y="2767675"/>
            <a:ext cx="1066200" cy="1507800"/>
          </a:xfrm>
          <a:prstGeom prst="roundRect">
            <a:avLst>
              <a:gd fmla="val 10753" name="adj"/>
            </a:avLst>
          </a:prstGeom>
          <a:gradFill>
            <a:gsLst>
              <a:gs pos="0">
                <a:srgbClr val="80DFFF"/>
              </a:gs>
              <a:gs pos="100000">
                <a:srgbClr val="318FFA">
                  <a:alpha val="71372"/>
                </a:srgbClr>
              </a:gs>
            </a:gsLst>
            <a:lin ang="2698631" scaled="0"/>
          </a:gradFill>
          <a:ln>
            <a:noFill/>
          </a:ln>
          <a:effectLst>
            <a:outerShdw blurRad="57150" rotWithShape="0" algn="bl" dir="5400000" dist="1905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0" name="Google Shape;1550;p36"/>
          <p:cNvGrpSpPr/>
          <p:nvPr/>
        </p:nvGrpSpPr>
        <p:grpSpPr>
          <a:xfrm>
            <a:off x="299286" y="189025"/>
            <a:ext cx="133205" cy="119344"/>
            <a:chOff x="222150" y="185025"/>
            <a:chExt cx="170100" cy="152400"/>
          </a:xfrm>
        </p:grpSpPr>
        <p:cxnSp>
          <p:nvCxnSpPr>
            <p:cNvPr id="1551" name="Google Shape;1551;p36"/>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1552" name="Google Shape;1552;p36"/>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1553" name="Google Shape;1553;p36"/>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1554" name="Google Shape;1554;p36"/>
          <p:cNvGrpSpPr/>
          <p:nvPr/>
        </p:nvGrpSpPr>
        <p:grpSpPr>
          <a:xfrm>
            <a:off x="286625" y="3999999"/>
            <a:ext cx="145867" cy="958251"/>
            <a:chOff x="286625" y="3923799"/>
            <a:chExt cx="145867" cy="958251"/>
          </a:xfrm>
        </p:grpSpPr>
        <p:sp>
          <p:nvSpPr>
            <p:cNvPr id="1555" name="Google Shape;1555;p3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6" name="Google Shape;1556;p36"/>
            <p:cNvGrpSpPr/>
            <p:nvPr/>
          </p:nvGrpSpPr>
          <p:grpSpPr>
            <a:xfrm>
              <a:off x="298112" y="4342643"/>
              <a:ext cx="110182" cy="126862"/>
              <a:chOff x="281100" y="2027800"/>
              <a:chExt cx="140700" cy="162000"/>
            </a:xfrm>
          </p:grpSpPr>
          <p:sp>
            <p:nvSpPr>
              <p:cNvPr id="1557" name="Google Shape;1557;p3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8" name="Google Shape;1558;p36"/>
              <p:cNvGrpSpPr/>
              <p:nvPr/>
            </p:nvGrpSpPr>
            <p:grpSpPr>
              <a:xfrm>
                <a:off x="308875" y="2088450"/>
                <a:ext cx="85200" cy="40700"/>
                <a:chOff x="308875" y="2087000"/>
                <a:chExt cx="85200" cy="40700"/>
              </a:xfrm>
            </p:grpSpPr>
            <p:cxnSp>
              <p:nvCxnSpPr>
                <p:cNvPr id="1559" name="Google Shape;1559;p36"/>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1560" name="Google Shape;1560;p36"/>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1561" name="Google Shape;1561;p36"/>
            <p:cNvGrpSpPr/>
            <p:nvPr/>
          </p:nvGrpSpPr>
          <p:grpSpPr>
            <a:xfrm>
              <a:off x="286625" y="3923799"/>
              <a:ext cx="133200" cy="133200"/>
              <a:chOff x="286625" y="3648899"/>
              <a:chExt cx="133200" cy="133200"/>
            </a:xfrm>
          </p:grpSpPr>
          <p:sp>
            <p:nvSpPr>
              <p:cNvPr id="1562" name="Google Shape;1562;p3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4" name="Google Shape;1564;p36">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1565" name="Google Shape;1565;p36"/>
          <p:cNvSpPr txBox="1"/>
          <p:nvPr>
            <p:ph type="title"/>
          </p:nvPr>
        </p:nvSpPr>
        <p:spPr>
          <a:xfrm>
            <a:off x="1155900" y="841799"/>
            <a:ext cx="6832200" cy="272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&lt;THANKYOU&gt;</a:t>
            </a:r>
            <a:endParaRPr/>
          </a:p>
        </p:txBody>
      </p:sp>
      <p:grpSp>
        <p:nvGrpSpPr>
          <p:cNvPr id="1566" name="Google Shape;1566;p36"/>
          <p:cNvGrpSpPr/>
          <p:nvPr/>
        </p:nvGrpSpPr>
        <p:grpSpPr>
          <a:xfrm>
            <a:off x="7049775" y="2881250"/>
            <a:ext cx="767700" cy="935100"/>
            <a:chOff x="869200" y="3314325"/>
            <a:chExt cx="767700" cy="935100"/>
          </a:xfrm>
        </p:grpSpPr>
        <p:grpSp>
          <p:nvGrpSpPr>
            <p:cNvPr id="1567" name="Google Shape;1567;p36"/>
            <p:cNvGrpSpPr/>
            <p:nvPr/>
          </p:nvGrpSpPr>
          <p:grpSpPr>
            <a:xfrm>
              <a:off x="869200" y="3314325"/>
              <a:ext cx="767700" cy="935100"/>
              <a:chOff x="686162" y="3668500"/>
              <a:chExt cx="767700" cy="935100"/>
            </a:xfrm>
          </p:grpSpPr>
          <p:sp>
            <p:nvSpPr>
              <p:cNvPr id="1568" name="Google Shape;1568;p36"/>
              <p:cNvSpPr/>
              <p:nvPr/>
            </p:nvSpPr>
            <p:spPr>
              <a:xfrm>
                <a:off x="686162" y="3668500"/>
                <a:ext cx="767700" cy="935100"/>
              </a:xfrm>
              <a:prstGeom prst="roundRect">
                <a:avLst>
                  <a:gd fmla="val 8004" name="adj"/>
                </a:avLst>
              </a:pr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9" name="Google Shape;1569;p36"/>
              <p:cNvGrpSpPr/>
              <p:nvPr/>
            </p:nvGrpSpPr>
            <p:grpSpPr>
              <a:xfrm>
                <a:off x="829632" y="4243824"/>
                <a:ext cx="480900" cy="187251"/>
                <a:chOff x="829632" y="4243824"/>
                <a:chExt cx="480900" cy="187251"/>
              </a:xfrm>
            </p:grpSpPr>
            <p:sp>
              <p:nvSpPr>
                <p:cNvPr id="1570" name="Google Shape;1570;p36"/>
                <p:cNvSpPr/>
                <p:nvPr/>
              </p:nvSpPr>
              <p:spPr>
                <a:xfrm>
                  <a:off x="829632" y="4243824"/>
                  <a:ext cx="480900" cy="408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6"/>
                <p:cNvSpPr/>
                <p:nvPr/>
              </p:nvSpPr>
              <p:spPr>
                <a:xfrm>
                  <a:off x="829632" y="4317049"/>
                  <a:ext cx="480900" cy="408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6"/>
                <p:cNvSpPr/>
                <p:nvPr/>
              </p:nvSpPr>
              <p:spPr>
                <a:xfrm>
                  <a:off x="911649" y="4390275"/>
                  <a:ext cx="316800" cy="408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73" name="Google Shape;1573;p36"/>
            <p:cNvSpPr/>
            <p:nvPr/>
          </p:nvSpPr>
          <p:spPr>
            <a:xfrm>
              <a:off x="1084816" y="342924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rgbClr val="29283D"/>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4" name="Google Shape;1574;p36"/>
            <p:cNvGrpSpPr/>
            <p:nvPr/>
          </p:nvGrpSpPr>
          <p:grpSpPr>
            <a:xfrm>
              <a:off x="1138484" y="3491175"/>
              <a:ext cx="229200" cy="229200"/>
              <a:chOff x="955447" y="3949400"/>
              <a:chExt cx="229200" cy="229200"/>
            </a:xfrm>
          </p:grpSpPr>
          <p:sp>
            <p:nvSpPr>
              <p:cNvPr id="1575" name="Google Shape;1575;p36"/>
              <p:cNvSpPr/>
              <p:nvPr/>
            </p:nvSpPr>
            <p:spPr>
              <a:xfrm>
                <a:off x="955447" y="4043600"/>
                <a:ext cx="229200" cy="40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6"/>
              <p:cNvSpPr/>
              <p:nvPr/>
            </p:nvSpPr>
            <p:spPr>
              <a:xfrm rot="5400000">
                <a:off x="955447" y="4043600"/>
                <a:ext cx="229200" cy="40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77" name="Google Shape;1577;p36"/>
          <p:cNvGrpSpPr/>
          <p:nvPr/>
        </p:nvGrpSpPr>
        <p:grpSpPr>
          <a:xfrm>
            <a:off x="7049789" y="3910597"/>
            <a:ext cx="767672" cy="251306"/>
            <a:chOff x="6394925" y="2541508"/>
            <a:chExt cx="736800" cy="241200"/>
          </a:xfrm>
        </p:grpSpPr>
        <p:sp>
          <p:nvSpPr>
            <p:cNvPr id="1578" name="Google Shape;1578;p36"/>
            <p:cNvSpPr/>
            <p:nvPr/>
          </p:nvSpPr>
          <p:spPr>
            <a:xfrm rot="-5400000">
              <a:off x="6642725" y="2293708"/>
              <a:ext cx="241200" cy="736800"/>
            </a:xfrm>
            <a:prstGeom prst="roundRect">
              <a:avLst>
                <a:gd fmla="val 19767" name="adj"/>
              </a:avLst>
            </a:prstGeom>
            <a:gradFill>
              <a:gsLst>
                <a:gs pos="0">
                  <a:schemeClr val="lt1"/>
                </a:gs>
                <a:gs pos="100000">
                  <a:schemeClr val="dk2"/>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6"/>
            <p:cNvSpPr/>
            <p:nvPr/>
          </p:nvSpPr>
          <p:spPr>
            <a:xfrm rot="-5400000">
              <a:off x="6465199" y="2584700"/>
              <a:ext cx="152700" cy="154800"/>
            </a:xfrm>
            <a:prstGeom prst="roundRect">
              <a:avLst>
                <a:gd fmla="val 7267"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6"/>
            <p:cNvSpPr/>
            <p:nvPr/>
          </p:nvSpPr>
          <p:spPr>
            <a:xfrm rot="-5400000">
              <a:off x="6686966" y="2584700"/>
              <a:ext cx="152700" cy="154800"/>
            </a:xfrm>
            <a:prstGeom prst="roundRect">
              <a:avLst>
                <a:gd fmla="val 7267" name="adj"/>
              </a:avLst>
            </a:prstGeom>
            <a:gradFill>
              <a:gsLst>
                <a:gs pos="0">
                  <a:srgbClr val="E57C85"/>
                </a:gs>
                <a:gs pos="100000">
                  <a:schemeClr val="accent6"/>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6"/>
            <p:cNvSpPr/>
            <p:nvPr/>
          </p:nvSpPr>
          <p:spPr>
            <a:xfrm rot="-5400000">
              <a:off x="6908732" y="2584700"/>
              <a:ext cx="152700" cy="154800"/>
            </a:xfrm>
            <a:prstGeom prst="roundRect">
              <a:avLst>
                <a:gd fmla="val 7267" name="adj"/>
              </a:avLst>
            </a:prstGeom>
            <a:gradFill>
              <a:gsLst>
                <a:gs pos="0">
                  <a:srgbClr val="80DFFF"/>
                </a:gs>
                <a:gs pos="100000">
                  <a:srgbClr val="318FFA">
                    <a:alpha val="71372"/>
                  </a:srgbClr>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82" name="Google Shape;1582;p36"/>
          <p:cNvCxnSpPr/>
          <p:nvPr/>
        </p:nvCxnSpPr>
        <p:spPr>
          <a:xfrm>
            <a:off x="5503575" y="4275463"/>
            <a:ext cx="740100" cy="0"/>
          </a:xfrm>
          <a:prstGeom prst="straightConnector1">
            <a:avLst/>
          </a:prstGeom>
          <a:noFill/>
          <a:ln cap="flat" cmpd="sng" w="9525">
            <a:solidFill>
              <a:schemeClr val="dk2"/>
            </a:solidFill>
            <a:prstDash val="solid"/>
            <a:round/>
            <a:headEnd len="sm" w="sm" type="none"/>
            <a:tailEnd len="med" w="med" type="stealth"/>
          </a:ln>
        </p:spPr>
      </p:cxnSp>
      <p:sp>
        <p:nvSpPr>
          <p:cNvPr id="1583" name="Google Shape;1583;p3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6">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6">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
          <p:cNvSpPr txBox="1"/>
          <p:nvPr>
            <p:ph type="title"/>
          </p:nvPr>
        </p:nvSpPr>
        <p:spPr>
          <a:xfrm>
            <a:off x="1861534" y="1523275"/>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/Gambaran</a:t>
            </a:r>
            <a:endParaRPr/>
          </a:p>
        </p:txBody>
      </p:sp>
      <p:sp>
        <p:nvSpPr>
          <p:cNvPr id="372" name="Google Shape;372;p5"/>
          <p:cNvSpPr txBox="1"/>
          <p:nvPr>
            <p:ph idx="2" type="title"/>
          </p:nvPr>
        </p:nvSpPr>
        <p:spPr>
          <a:xfrm>
            <a:off x="958534" y="1523263"/>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373" name="Google Shape;373;p5"/>
          <p:cNvSpPr txBox="1"/>
          <p:nvPr>
            <p:ph idx="1" type="subTitle"/>
          </p:nvPr>
        </p:nvSpPr>
        <p:spPr>
          <a:xfrm>
            <a:off x="1861534" y="2033600"/>
            <a:ext cx="2336400" cy="83818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Jelaskan apa gambaran besar yang anda dapatkan dari data tersebut.</a:t>
            </a:r>
            <a:endParaRPr/>
          </a:p>
        </p:txBody>
      </p:sp>
      <p:sp>
        <p:nvSpPr>
          <p:cNvPr id="374" name="Google Shape;374;p5"/>
          <p:cNvSpPr txBox="1"/>
          <p:nvPr>
            <p:ph idx="3" type="title"/>
          </p:nvPr>
        </p:nvSpPr>
        <p:spPr>
          <a:xfrm>
            <a:off x="5294884" y="1523275"/>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/Properties</a:t>
            </a:r>
            <a:endParaRPr/>
          </a:p>
        </p:txBody>
      </p:sp>
      <p:sp>
        <p:nvSpPr>
          <p:cNvPr id="375" name="Google Shape;375;p5"/>
          <p:cNvSpPr txBox="1"/>
          <p:nvPr>
            <p:ph idx="4" type="title"/>
          </p:nvPr>
        </p:nvSpPr>
        <p:spPr>
          <a:xfrm>
            <a:off x="4458484" y="1523263"/>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376" name="Google Shape;376;p5"/>
          <p:cNvSpPr txBox="1"/>
          <p:nvPr>
            <p:ph idx="5" type="subTitle"/>
          </p:nvPr>
        </p:nvSpPr>
        <p:spPr>
          <a:xfrm>
            <a:off x="5294883" y="2033600"/>
            <a:ext cx="2852021" cy="68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Tunjukkan properties dari data pada setiap kolom, seperti type, missing value, dan lain-lain.</a:t>
            </a:r>
            <a:endParaRPr/>
          </a:p>
        </p:txBody>
      </p:sp>
      <p:sp>
        <p:nvSpPr>
          <p:cNvPr id="377" name="Google Shape;377;p5"/>
          <p:cNvSpPr txBox="1"/>
          <p:nvPr>
            <p:ph idx="6" type="title"/>
          </p:nvPr>
        </p:nvSpPr>
        <p:spPr>
          <a:xfrm>
            <a:off x="1861534" y="3069988"/>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/Jml, mean, etc.</a:t>
            </a:r>
            <a:endParaRPr/>
          </a:p>
        </p:txBody>
      </p:sp>
      <p:sp>
        <p:nvSpPr>
          <p:cNvPr id="378" name="Google Shape;378;p5"/>
          <p:cNvSpPr txBox="1"/>
          <p:nvPr>
            <p:ph idx="7" type="title"/>
          </p:nvPr>
        </p:nvSpPr>
        <p:spPr>
          <a:xfrm>
            <a:off x="958534" y="3069975"/>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379" name="Google Shape;379;p5"/>
          <p:cNvSpPr txBox="1"/>
          <p:nvPr>
            <p:ph idx="8" type="subTitle"/>
          </p:nvPr>
        </p:nvSpPr>
        <p:spPr>
          <a:xfrm>
            <a:off x="1861534" y="3580313"/>
            <a:ext cx="2336400" cy="68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Tunjukkan jumlah data, mean, median, dan standar deviasi.</a:t>
            </a:r>
            <a:endParaRPr/>
          </a:p>
        </p:txBody>
      </p:sp>
      <p:sp>
        <p:nvSpPr>
          <p:cNvPr id="380" name="Google Shape;380;p5"/>
          <p:cNvSpPr txBox="1"/>
          <p:nvPr>
            <p:ph idx="9" type="title"/>
          </p:nvPr>
        </p:nvSpPr>
        <p:spPr>
          <a:xfrm>
            <a:off x="5294884" y="3069988"/>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/Max &amp; Min</a:t>
            </a:r>
            <a:endParaRPr/>
          </a:p>
        </p:txBody>
      </p:sp>
      <p:sp>
        <p:nvSpPr>
          <p:cNvPr id="381" name="Google Shape;381;p5"/>
          <p:cNvSpPr txBox="1"/>
          <p:nvPr>
            <p:ph idx="13" type="title"/>
          </p:nvPr>
        </p:nvSpPr>
        <p:spPr>
          <a:xfrm>
            <a:off x="4458484" y="3069975"/>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382" name="Google Shape;382;p5"/>
          <p:cNvSpPr txBox="1"/>
          <p:nvPr>
            <p:ph idx="14" type="subTitle"/>
          </p:nvPr>
        </p:nvSpPr>
        <p:spPr>
          <a:xfrm>
            <a:off x="5294884" y="3580313"/>
            <a:ext cx="2623424" cy="68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Berapa nilai minimal dan maksimal untuk kolom yang mengandung data numerik?</a:t>
            </a:r>
            <a:endParaRPr/>
          </a:p>
        </p:txBody>
      </p:sp>
      <p:sp>
        <p:nvSpPr>
          <p:cNvPr id="383" name="Google Shape;383;p5"/>
          <p:cNvSpPr txBox="1"/>
          <p:nvPr>
            <p:ph idx="1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/TABLE OF CONTENTS</a:t>
            </a:r>
            <a:endParaRPr/>
          </a:p>
        </p:txBody>
      </p:sp>
      <p:grpSp>
        <p:nvGrpSpPr>
          <p:cNvPr id="384" name="Google Shape;384;p5"/>
          <p:cNvGrpSpPr/>
          <p:nvPr/>
        </p:nvGrpSpPr>
        <p:grpSpPr>
          <a:xfrm>
            <a:off x="299286" y="189025"/>
            <a:ext cx="133205" cy="119344"/>
            <a:chOff x="222150" y="185025"/>
            <a:chExt cx="170100" cy="152400"/>
          </a:xfrm>
        </p:grpSpPr>
        <p:cxnSp>
          <p:nvCxnSpPr>
            <p:cNvPr id="385" name="Google Shape;385;p5"/>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386" name="Google Shape;386;p5"/>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387" name="Google Shape;387;p5"/>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388" name="Google Shape;388;p5"/>
          <p:cNvGrpSpPr/>
          <p:nvPr/>
        </p:nvGrpSpPr>
        <p:grpSpPr>
          <a:xfrm>
            <a:off x="286625" y="3999999"/>
            <a:ext cx="145867" cy="958251"/>
            <a:chOff x="286625" y="3923799"/>
            <a:chExt cx="145867" cy="958251"/>
          </a:xfrm>
        </p:grpSpPr>
        <p:sp>
          <p:nvSpPr>
            <p:cNvPr id="389" name="Google Shape;389;p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5"/>
            <p:cNvGrpSpPr/>
            <p:nvPr/>
          </p:nvGrpSpPr>
          <p:grpSpPr>
            <a:xfrm>
              <a:off x="298112" y="4342643"/>
              <a:ext cx="110182" cy="126862"/>
              <a:chOff x="281100" y="2027800"/>
              <a:chExt cx="140700" cy="162000"/>
            </a:xfrm>
          </p:grpSpPr>
          <p:sp>
            <p:nvSpPr>
              <p:cNvPr id="391" name="Google Shape;391;p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
              <p:cNvGrpSpPr/>
              <p:nvPr/>
            </p:nvGrpSpPr>
            <p:grpSpPr>
              <a:xfrm>
                <a:off x="308875" y="2088450"/>
                <a:ext cx="85200" cy="40700"/>
                <a:chOff x="308875" y="2087000"/>
                <a:chExt cx="85200" cy="40700"/>
              </a:xfrm>
            </p:grpSpPr>
            <p:cxnSp>
              <p:nvCxnSpPr>
                <p:cNvPr id="393" name="Google Shape;393;p5"/>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394" name="Google Shape;394;p5"/>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395" name="Google Shape;395;p5"/>
            <p:cNvGrpSpPr/>
            <p:nvPr/>
          </p:nvGrpSpPr>
          <p:grpSpPr>
            <a:xfrm>
              <a:off x="286625" y="3923799"/>
              <a:ext cx="133200" cy="133200"/>
              <a:chOff x="286625" y="3648899"/>
              <a:chExt cx="133200" cy="133200"/>
            </a:xfrm>
          </p:grpSpPr>
          <p:sp>
            <p:nvSpPr>
              <p:cNvPr id="396" name="Google Shape;396;p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8" name="Google Shape;398;p5">
            <a:hlinkClick action="ppaction://hlinksldjump" r:id="rId3"/>
          </p:cNvPr>
          <p:cNvSpPr txBox="1"/>
          <p:nvPr>
            <p:ph idx="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3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cxnSp>
        <p:nvCxnSpPr>
          <p:cNvPr id="399" name="Google Shape;399;p5"/>
          <p:cNvCxnSpPr/>
          <p:nvPr/>
        </p:nvCxnSpPr>
        <p:spPr>
          <a:xfrm>
            <a:off x="8176575" y="3529013"/>
            <a:ext cx="0" cy="740100"/>
          </a:xfrm>
          <a:prstGeom prst="straightConnector1">
            <a:avLst/>
          </a:prstGeom>
          <a:noFill/>
          <a:ln cap="flat" cmpd="sng" w="9525">
            <a:solidFill>
              <a:schemeClr val="dk2"/>
            </a:solidFill>
            <a:prstDash val="solid"/>
            <a:round/>
            <a:headEnd len="sm" w="sm" type="none"/>
            <a:tailEnd len="med" w="med" type="stealth"/>
          </a:ln>
        </p:spPr>
      </p:cxnSp>
      <p:sp>
        <p:nvSpPr>
          <p:cNvPr id="400" name="Google Shape;400;p5"/>
          <p:cNvSpPr/>
          <p:nvPr/>
        </p:nvSpPr>
        <p:spPr>
          <a:xfrm>
            <a:off x="1585705"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01" name="Google Shape;401;p5"/>
          <p:cNvSpPr/>
          <p:nvPr/>
        </p:nvSpPr>
        <p:spPr>
          <a:xfrm>
            <a:off x="1585705"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02" name="Google Shape;402;p5"/>
          <p:cNvSpPr/>
          <p:nvPr/>
        </p:nvSpPr>
        <p:spPr>
          <a:xfrm>
            <a:off x="5066155"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03" name="Google Shape;403;p5"/>
          <p:cNvSpPr/>
          <p:nvPr/>
        </p:nvSpPr>
        <p:spPr>
          <a:xfrm>
            <a:off x="5066155"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04" name="Google Shape;404;p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8" name="Google Shape;408;p5"/>
          <p:cNvGrpSpPr/>
          <p:nvPr/>
        </p:nvGrpSpPr>
        <p:grpSpPr>
          <a:xfrm>
            <a:off x="7819199" y="752550"/>
            <a:ext cx="604800" cy="147600"/>
            <a:chOff x="7688649" y="828750"/>
            <a:chExt cx="604800" cy="147600"/>
          </a:xfrm>
        </p:grpSpPr>
        <p:sp>
          <p:nvSpPr>
            <p:cNvPr id="409" name="Google Shape;409;p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
          <p:cNvSpPr txBox="1"/>
          <p:nvPr>
            <p:ph type="title"/>
          </p:nvPr>
        </p:nvSpPr>
        <p:spPr>
          <a:xfrm>
            <a:off x="1903097" y="1454005"/>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/Missing Value</a:t>
            </a:r>
            <a:endParaRPr/>
          </a:p>
        </p:txBody>
      </p:sp>
      <p:sp>
        <p:nvSpPr>
          <p:cNvPr id="417" name="Google Shape;417;p6"/>
          <p:cNvSpPr txBox="1"/>
          <p:nvPr>
            <p:ph idx="2" type="title"/>
          </p:nvPr>
        </p:nvSpPr>
        <p:spPr>
          <a:xfrm>
            <a:off x="1000097" y="1453993"/>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418" name="Google Shape;418;p6"/>
          <p:cNvSpPr txBox="1"/>
          <p:nvPr>
            <p:ph idx="1" type="subTitle"/>
          </p:nvPr>
        </p:nvSpPr>
        <p:spPr>
          <a:xfrm>
            <a:off x="1931733" y="1915358"/>
            <a:ext cx="2737248" cy="114650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900"/>
              <a:t>-Drop kolom-kolom yang mengandung missing value lebih dari 50% keseluruhan data.</a:t>
            </a:r>
            <a:endParaRPr/>
          </a:p>
          <a:p>
            <a:pPr indent="0" lvl="0" marL="0" rtl="0" algn="l">
              <a:lnSpc>
                <a:spcPct val="100000"/>
              </a:lnSpc>
              <a:spcBef>
                <a:spcPts val="0"/>
              </a:spcBef>
              <a:spcAft>
                <a:spcPts val="0"/>
              </a:spcAft>
              <a:buSzPts val="1400"/>
              <a:buNone/>
            </a:pPr>
            <a:r>
              <a:rPr lang="en-US" sz="900"/>
              <a:t>-Isi missing value pada kolom country dan children dengan data yang paling banyak muncul.</a:t>
            </a:r>
            <a:endParaRPr/>
          </a:p>
          <a:p>
            <a:pPr indent="0" lvl="0" marL="0" rtl="0" algn="l">
              <a:lnSpc>
                <a:spcPct val="100000"/>
              </a:lnSpc>
              <a:spcBef>
                <a:spcPts val="0"/>
              </a:spcBef>
              <a:spcAft>
                <a:spcPts val="0"/>
              </a:spcAft>
              <a:buSzPts val="1400"/>
              <a:buNone/>
            </a:pPr>
            <a:r>
              <a:rPr lang="en-US" sz="900"/>
              <a:t>-Isi missing value pada kolom agent dengan mean.</a:t>
            </a:r>
            <a:endParaRPr/>
          </a:p>
        </p:txBody>
      </p:sp>
      <p:sp>
        <p:nvSpPr>
          <p:cNvPr id="419" name="Google Shape;419;p6"/>
          <p:cNvSpPr txBox="1"/>
          <p:nvPr>
            <p:ph idx="3" type="title"/>
          </p:nvPr>
        </p:nvSpPr>
        <p:spPr>
          <a:xfrm>
            <a:off x="5336447" y="1454005"/>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/Kategori Baru</a:t>
            </a:r>
            <a:endParaRPr/>
          </a:p>
        </p:txBody>
      </p:sp>
      <p:sp>
        <p:nvSpPr>
          <p:cNvPr id="420" name="Google Shape;420;p6"/>
          <p:cNvSpPr txBox="1"/>
          <p:nvPr>
            <p:ph idx="4" type="title"/>
          </p:nvPr>
        </p:nvSpPr>
        <p:spPr>
          <a:xfrm>
            <a:off x="4500047" y="1453993"/>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421" name="Google Shape;421;p6"/>
          <p:cNvSpPr txBox="1"/>
          <p:nvPr>
            <p:ph idx="5" type="subTitle"/>
          </p:nvPr>
        </p:nvSpPr>
        <p:spPr>
          <a:xfrm>
            <a:off x="5336446" y="1964330"/>
            <a:ext cx="2852021" cy="68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Buat kategori berdasarkan lead time: Short, Medium, dan Long</a:t>
            </a:r>
            <a:endParaRPr/>
          </a:p>
        </p:txBody>
      </p:sp>
      <p:sp>
        <p:nvSpPr>
          <p:cNvPr id="422" name="Google Shape;422;p6"/>
          <p:cNvSpPr txBox="1"/>
          <p:nvPr>
            <p:ph idx="6" type="title"/>
          </p:nvPr>
        </p:nvSpPr>
        <p:spPr>
          <a:xfrm>
            <a:off x="1903097" y="3000718"/>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/Filtering</a:t>
            </a:r>
            <a:endParaRPr/>
          </a:p>
        </p:txBody>
      </p:sp>
      <p:sp>
        <p:nvSpPr>
          <p:cNvPr id="423" name="Google Shape;423;p6"/>
          <p:cNvSpPr txBox="1"/>
          <p:nvPr>
            <p:ph idx="7" type="title"/>
          </p:nvPr>
        </p:nvSpPr>
        <p:spPr>
          <a:xfrm>
            <a:off x="1000097" y="3000705"/>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/07</a:t>
            </a:r>
            <a:endParaRPr/>
          </a:p>
        </p:txBody>
      </p:sp>
      <p:sp>
        <p:nvSpPr>
          <p:cNvPr id="424" name="Google Shape;424;p6"/>
          <p:cNvSpPr txBox="1"/>
          <p:nvPr>
            <p:ph idx="8" type="subTitle"/>
          </p:nvPr>
        </p:nvSpPr>
        <p:spPr>
          <a:xfrm>
            <a:off x="1944526" y="3523211"/>
            <a:ext cx="2336400" cy="80744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Filter semua data yang memiliki reservation_status_date di &gt; 2017</a:t>
            </a:r>
            <a:endParaRPr/>
          </a:p>
        </p:txBody>
      </p:sp>
      <p:sp>
        <p:nvSpPr>
          <p:cNvPr id="425" name="Google Shape;425;p6"/>
          <p:cNvSpPr txBox="1"/>
          <p:nvPr>
            <p:ph idx="9" type="title"/>
          </p:nvPr>
        </p:nvSpPr>
        <p:spPr>
          <a:xfrm>
            <a:off x="5336447" y="3000718"/>
            <a:ext cx="2336400" cy="5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/Visualisasi</a:t>
            </a:r>
            <a:endParaRPr/>
          </a:p>
        </p:txBody>
      </p:sp>
      <p:sp>
        <p:nvSpPr>
          <p:cNvPr id="426" name="Google Shape;426;p6"/>
          <p:cNvSpPr txBox="1"/>
          <p:nvPr>
            <p:ph idx="13" type="title"/>
          </p:nvPr>
        </p:nvSpPr>
        <p:spPr>
          <a:xfrm>
            <a:off x="4500047" y="3000705"/>
            <a:ext cx="836400" cy="51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/08</a:t>
            </a:r>
            <a:endParaRPr/>
          </a:p>
        </p:txBody>
      </p:sp>
      <p:sp>
        <p:nvSpPr>
          <p:cNvPr id="427" name="Google Shape;427;p6"/>
          <p:cNvSpPr txBox="1"/>
          <p:nvPr>
            <p:ph idx="14" type="subTitle"/>
          </p:nvPr>
        </p:nvSpPr>
        <p:spPr>
          <a:xfrm>
            <a:off x="5336447" y="3465225"/>
            <a:ext cx="2623424" cy="978012"/>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a:t>Visualisasikan arrival_date_month  untuk melihat bulan dimana pengunjung terbanyak</a:t>
            </a:r>
            <a:endParaRPr/>
          </a:p>
        </p:txBody>
      </p:sp>
      <p:sp>
        <p:nvSpPr>
          <p:cNvPr id="428" name="Google Shape;428;p6"/>
          <p:cNvSpPr txBox="1"/>
          <p:nvPr>
            <p:ph idx="15"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/TABLE OF CONTENTS</a:t>
            </a:r>
            <a:endParaRPr/>
          </a:p>
        </p:txBody>
      </p:sp>
      <p:grpSp>
        <p:nvGrpSpPr>
          <p:cNvPr id="429" name="Google Shape;429;p6"/>
          <p:cNvGrpSpPr/>
          <p:nvPr/>
        </p:nvGrpSpPr>
        <p:grpSpPr>
          <a:xfrm>
            <a:off x="299286" y="189025"/>
            <a:ext cx="133205" cy="119344"/>
            <a:chOff x="222150" y="185025"/>
            <a:chExt cx="170100" cy="152400"/>
          </a:xfrm>
        </p:grpSpPr>
        <p:cxnSp>
          <p:nvCxnSpPr>
            <p:cNvPr id="430" name="Google Shape;430;p6"/>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431" name="Google Shape;431;p6"/>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432" name="Google Shape;432;p6"/>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433" name="Google Shape;433;p6"/>
          <p:cNvGrpSpPr/>
          <p:nvPr/>
        </p:nvGrpSpPr>
        <p:grpSpPr>
          <a:xfrm>
            <a:off x="286625" y="3999999"/>
            <a:ext cx="145867" cy="958251"/>
            <a:chOff x="286625" y="3923799"/>
            <a:chExt cx="145867" cy="958251"/>
          </a:xfrm>
        </p:grpSpPr>
        <p:sp>
          <p:nvSpPr>
            <p:cNvPr id="434" name="Google Shape;434;p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5" name="Google Shape;435;p6"/>
            <p:cNvGrpSpPr/>
            <p:nvPr/>
          </p:nvGrpSpPr>
          <p:grpSpPr>
            <a:xfrm>
              <a:off x="298112" y="4342643"/>
              <a:ext cx="110182" cy="126862"/>
              <a:chOff x="281100" y="2027800"/>
              <a:chExt cx="140700" cy="162000"/>
            </a:xfrm>
          </p:grpSpPr>
          <p:sp>
            <p:nvSpPr>
              <p:cNvPr id="436" name="Google Shape;436;p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 name="Google Shape;437;p6"/>
              <p:cNvGrpSpPr/>
              <p:nvPr/>
            </p:nvGrpSpPr>
            <p:grpSpPr>
              <a:xfrm>
                <a:off x="308875" y="2088450"/>
                <a:ext cx="85200" cy="40700"/>
                <a:chOff x="308875" y="2087000"/>
                <a:chExt cx="85200" cy="40700"/>
              </a:xfrm>
            </p:grpSpPr>
            <p:cxnSp>
              <p:nvCxnSpPr>
                <p:cNvPr id="438" name="Google Shape;438;p6"/>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439" name="Google Shape;439;p6"/>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440" name="Google Shape;440;p6"/>
            <p:cNvGrpSpPr/>
            <p:nvPr/>
          </p:nvGrpSpPr>
          <p:grpSpPr>
            <a:xfrm>
              <a:off x="286625" y="3923799"/>
              <a:ext cx="133200" cy="133200"/>
              <a:chOff x="286625" y="3648899"/>
              <a:chExt cx="133200" cy="133200"/>
            </a:xfrm>
          </p:grpSpPr>
          <p:sp>
            <p:nvSpPr>
              <p:cNvPr id="441" name="Google Shape;441;p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3" name="Google Shape;443;p6">
            <a:hlinkClick action="ppaction://hlinksldjump" r:id="rId3"/>
          </p:cNvPr>
          <p:cNvSpPr txBox="1"/>
          <p:nvPr>
            <p:ph idx="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3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cxnSp>
        <p:nvCxnSpPr>
          <p:cNvPr id="444" name="Google Shape;444;p6"/>
          <p:cNvCxnSpPr/>
          <p:nvPr/>
        </p:nvCxnSpPr>
        <p:spPr>
          <a:xfrm>
            <a:off x="8176575" y="3529013"/>
            <a:ext cx="0" cy="740100"/>
          </a:xfrm>
          <a:prstGeom prst="straightConnector1">
            <a:avLst/>
          </a:prstGeom>
          <a:noFill/>
          <a:ln cap="flat" cmpd="sng" w="9525">
            <a:solidFill>
              <a:schemeClr val="dk2"/>
            </a:solidFill>
            <a:prstDash val="solid"/>
            <a:round/>
            <a:headEnd len="sm" w="sm" type="none"/>
            <a:tailEnd len="med" w="med" type="stealth"/>
          </a:ln>
        </p:spPr>
      </p:cxnSp>
      <p:sp>
        <p:nvSpPr>
          <p:cNvPr id="445" name="Google Shape;445;p6"/>
          <p:cNvSpPr/>
          <p:nvPr/>
        </p:nvSpPr>
        <p:spPr>
          <a:xfrm>
            <a:off x="1627268" y="223280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46" name="Google Shape;446;p6"/>
          <p:cNvSpPr/>
          <p:nvPr/>
        </p:nvSpPr>
        <p:spPr>
          <a:xfrm>
            <a:off x="1627268" y="375388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47" name="Google Shape;447;p6"/>
          <p:cNvSpPr/>
          <p:nvPr/>
        </p:nvSpPr>
        <p:spPr>
          <a:xfrm>
            <a:off x="5107718" y="223280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48" name="Google Shape;448;p6"/>
          <p:cNvSpPr/>
          <p:nvPr/>
        </p:nvSpPr>
        <p:spPr>
          <a:xfrm>
            <a:off x="5107718" y="375388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sm" w="sm" type="none"/>
            <a:tailEnd len="sm" w="sm" type="none"/>
          </a:ln>
        </p:spPr>
      </p:sp>
      <p:sp>
        <p:nvSpPr>
          <p:cNvPr id="449" name="Google Shape;449;p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6"/>
          <p:cNvGrpSpPr/>
          <p:nvPr/>
        </p:nvGrpSpPr>
        <p:grpSpPr>
          <a:xfrm>
            <a:off x="7819199" y="752550"/>
            <a:ext cx="604800" cy="147600"/>
            <a:chOff x="7688649" y="828750"/>
            <a:chExt cx="604800" cy="147600"/>
          </a:xfrm>
        </p:grpSpPr>
        <p:sp>
          <p:nvSpPr>
            <p:cNvPr id="454" name="Google Shape;454;p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7"/>
          <p:cNvGrpSpPr/>
          <p:nvPr/>
        </p:nvGrpSpPr>
        <p:grpSpPr>
          <a:xfrm>
            <a:off x="299286" y="189025"/>
            <a:ext cx="133205" cy="119344"/>
            <a:chOff x="222150" y="185025"/>
            <a:chExt cx="170100" cy="152400"/>
          </a:xfrm>
        </p:grpSpPr>
        <p:cxnSp>
          <p:nvCxnSpPr>
            <p:cNvPr id="462" name="Google Shape;462;p7"/>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463" name="Google Shape;463;p7"/>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464" name="Google Shape;464;p7"/>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465" name="Google Shape;465;p7"/>
          <p:cNvGrpSpPr/>
          <p:nvPr/>
        </p:nvGrpSpPr>
        <p:grpSpPr>
          <a:xfrm>
            <a:off x="286625" y="3999999"/>
            <a:ext cx="145867" cy="958251"/>
            <a:chOff x="286625" y="3923799"/>
            <a:chExt cx="145867" cy="958251"/>
          </a:xfrm>
        </p:grpSpPr>
        <p:sp>
          <p:nvSpPr>
            <p:cNvPr id="466" name="Google Shape;466;p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7" name="Google Shape;467;p7"/>
            <p:cNvGrpSpPr/>
            <p:nvPr/>
          </p:nvGrpSpPr>
          <p:grpSpPr>
            <a:xfrm>
              <a:off x="298112" y="4342643"/>
              <a:ext cx="110182" cy="126862"/>
              <a:chOff x="281100" y="2027800"/>
              <a:chExt cx="140700" cy="162000"/>
            </a:xfrm>
          </p:grpSpPr>
          <p:sp>
            <p:nvSpPr>
              <p:cNvPr id="468" name="Google Shape;468;p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p7"/>
              <p:cNvGrpSpPr/>
              <p:nvPr/>
            </p:nvGrpSpPr>
            <p:grpSpPr>
              <a:xfrm>
                <a:off x="308875" y="2088450"/>
                <a:ext cx="85200" cy="40700"/>
                <a:chOff x="308875" y="2087000"/>
                <a:chExt cx="85200" cy="40700"/>
              </a:xfrm>
            </p:grpSpPr>
            <p:cxnSp>
              <p:nvCxnSpPr>
                <p:cNvPr id="470" name="Google Shape;470;p7"/>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471" name="Google Shape;471;p7"/>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472" name="Google Shape;472;p7"/>
            <p:cNvGrpSpPr/>
            <p:nvPr/>
          </p:nvGrpSpPr>
          <p:grpSpPr>
            <a:xfrm>
              <a:off x="286625" y="3923799"/>
              <a:ext cx="133200" cy="133200"/>
              <a:chOff x="286625" y="3648899"/>
              <a:chExt cx="133200" cy="133200"/>
            </a:xfrm>
          </p:grpSpPr>
          <p:sp>
            <p:nvSpPr>
              <p:cNvPr id="473" name="Google Shape;473;p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5" name="Google Shape;475;p7">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476" name="Google Shape;476;p7"/>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/Gambaran</a:t>
            </a:r>
            <a:endParaRPr/>
          </a:p>
        </p:txBody>
      </p:sp>
      <p:sp>
        <p:nvSpPr>
          <p:cNvPr id="477" name="Google Shape;477;p7"/>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/01</a:t>
            </a:r>
            <a:endParaRPr/>
          </a:p>
        </p:txBody>
      </p:sp>
      <p:sp>
        <p:nvSpPr>
          <p:cNvPr id="478" name="Google Shape;478;p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9" name="Google Shape;479;p7"/>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480" name="Google Shape;480;p7"/>
          <p:cNvGrpSpPr/>
          <p:nvPr/>
        </p:nvGrpSpPr>
        <p:grpSpPr>
          <a:xfrm>
            <a:off x="5380450" y="1070563"/>
            <a:ext cx="2867519" cy="3002387"/>
            <a:chOff x="5380450" y="1070563"/>
            <a:chExt cx="2867519" cy="3002387"/>
          </a:xfrm>
        </p:grpSpPr>
        <p:sp>
          <p:nvSpPr>
            <p:cNvPr id="481" name="Google Shape;481;p7"/>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7"/>
            <p:cNvGrpSpPr/>
            <p:nvPr/>
          </p:nvGrpSpPr>
          <p:grpSpPr>
            <a:xfrm>
              <a:off x="5380450" y="1200275"/>
              <a:ext cx="1386600" cy="449700"/>
              <a:chOff x="5270675" y="1411375"/>
              <a:chExt cx="1386600" cy="449700"/>
            </a:xfrm>
          </p:grpSpPr>
          <p:sp>
            <p:nvSpPr>
              <p:cNvPr id="487" name="Google Shape;487;p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0" name="Google Shape;490;p7"/>
              <p:cNvGrpSpPr/>
              <p:nvPr/>
            </p:nvGrpSpPr>
            <p:grpSpPr>
              <a:xfrm>
                <a:off x="5794626" y="1542600"/>
                <a:ext cx="706511" cy="187247"/>
                <a:chOff x="5784976" y="732725"/>
                <a:chExt cx="706511" cy="187247"/>
              </a:xfrm>
            </p:grpSpPr>
            <p:sp>
              <p:nvSpPr>
                <p:cNvPr id="491" name="Google Shape;491;p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4" name="Google Shape;494;p7"/>
            <p:cNvGrpSpPr/>
            <p:nvPr/>
          </p:nvGrpSpPr>
          <p:grpSpPr>
            <a:xfrm>
              <a:off x="6533820" y="2611181"/>
              <a:ext cx="1714149" cy="744321"/>
              <a:chOff x="6709845" y="3859168"/>
              <a:chExt cx="1714149" cy="744321"/>
            </a:xfrm>
          </p:grpSpPr>
          <p:grpSp>
            <p:nvGrpSpPr>
              <p:cNvPr id="495" name="Google Shape;495;p7"/>
              <p:cNvGrpSpPr/>
              <p:nvPr/>
            </p:nvGrpSpPr>
            <p:grpSpPr>
              <a:xfrm>
                <a:off x="6709845" y="3859168"/>
                <a:ext cx="1714149" cy="744321"/>
                <a:chOff x="6709845" y="3859168"/>
                <a:chExt cx="1714149" cy="744321"/>
              </a:xfrm>
            </p:grpSpPr>
            <p:sp>
              <p:nvSpPr>
                <p:cNvPr id="496" name="Google Shape;496;p7"/>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7"/>
              <p:cNvGrpSpPr/>
              <p:nvPr/>
            </p:nvGrpSpPr>
            <p:grpSpPr>
              <a:xfrm>
                <a:off x="7629944" y="4025885"/>
                <a:ext cx="545408" cy="410286"/>
                <a:chOff x="7629944" y="4025885"/>
                <a:chExt cx="545408" cy="410286"/>
              </a:xfrm>
            </p:grpSpPr>
            <p:sp>
              <p:nvSpPr>
                <p:cNvPr id="506" name="Google Shape;506;p7"/>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0" name="Google Shape;510;p7"/>
            <p:cNvGrpSpPr/>
            <p:nvPr/>
          </p:nvGrpSpPr>
          <p:grpSpPr>
            <a:xfrm>
              <a:off x="5573850" y="3355500"/>
              <a:ext cx="381600" cy="356700"/>
              <a:chOff x="1062200" y="3366813"/>
              <a:chExt cx="381600" cy="356700"/>
            </a:xfrm>
          </p:grpSpPr>
          <p:sp>
            <p:nvSpPr>
              <p:cNvPr id="511" name="Google Shape;511;p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7"/>
              <p:cNvGrpSpPr/>
              <p:nvPr/>
            </p:nvGrpSpPr>
            <p:grpSpPr>
              <a:xfrm>
                <a:off x="1138484" y="3433275"/>
                <a:ext cx="229200" cy="229200"/>
                <a:chOff x="955447" y="3891500"/>
                <a:chExt cx="229200" cy="229200"/>
              </a:xfrm>
            </p:grpSpPr>
            <p:sp>
              <p:nvSpPr>
                <p:cNvPr id="513" name="Google Shape;513;p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5" name="Google Shape;515;p7"/>
            <p:cNvGrpSpPr/>
            <p:nvPr/>
          </p:nvGrpSpPr>
          <p:grpSpPr>
            <a:xfrm rot="5400000">
              <a:off x="5462261" y="2839775"/>
              <a:ext cx="604800" cy="147600"/>
              <a:chOff x="7688649" y="828750"/>
              <a:chExt cx="604800" cy="147600"/>
            </a:xfrm>
          </p:grpSpPr>
          <p:sp>
            <p:nvSpPr>
              <p:cNvPr id="516" name="Google Shape;516;p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9" name="Google Shape;519;p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pSp>
        <p:nvGrpSpPr>
          <p:cNvPr id="526" name="Google Shape;526;p8"/>
          <p:cNvGrpSpPr/>
          <p:nvPr/>
        </p:nvGrpSpPr>
        <p:grpSpPr>
          <a:xfrm>
            <a:off x="299286" y="189025"/>
            <a:ext cx="133205" cy="119344"/>
            <a:chOff x="222150" y="185025"/>
            <a:chExt cx="170100" cy="152400"/>
          </a:xfrm>
        </p:grpSpPr>
        <p:cxnSp>
          <p:nvCxnSpPr>
            <p:cNvPr id="527" name="Google Shape;527;p8"/>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528" name="Google Shape;528;p8"/>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529" name="Google Shape;529;p8"/>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530" name="Google Shape;530;p8"/>
          <p:cNvGrpSpPr/>
          <p:nvPr/>
        </p:nvGrpSpPr>
        <p:grpSpPr>
          <a:xfrm>
            <a:off x="286625" y="3999999"/>
            <a:ext cx="145867" cy="958251"/>
            <a:chOff x="286625" y="3923799"/>
            <a:chExt cx="145867" cy="958251"/>
          </a:xfrm>
        </p:grpSpPr>
        <p:sp>
          <p:nvSpPr>
            <p:cNvPr id="531" name="Google Shape;531;p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2" name="Google Shape;532;p8"/>
            <p:cNvGrpSpPr/>
            <p:nvPr/>
          </p:nvGrpSpPr>
          <p:grpSpPr>
            <a:xfrm>
              <a:off x="298112" y="4342643"/>
              <a:ext cx="110182" cy="126862"/>
              <a:chOff x="281100" y="2027800"/>
              <a:chExt cx="140700" cy="162000"/>
            </a:xfrm>
          </p:grpSpPr>
          <p:sp>
            <p:nvSpPr>
              <p:cNvPr id="533" name="Google Shape;533;p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8"/>
              <p:cNvGrpSpPr/>
              <p:nvPr/>
            </p:nvGrpSpPr>
            <p:grpSpPr>
              <a:xfrm>
                <a:off x="308875" y="2088450"/>
                <a:ext cx="85200" cy="40700"/>
                <a:chOff x="308875" y="2087000"/>
                <a:chExt cx="85200" cy="40700"/>
              </a:xfrm>
            </p:grpSpPr>
            <p:cxnSp>
              <p:nvCxnSpPr>
                <p:cNvPr id="535" name="Google Shape;535;p8"/>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536" name="Google Shape;536;p8"/>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537" name="Google Shape;537;p8"/>
            <p:cNvGrpSpPr/>
            <p:nvPr/>
          </p:nvGrpSpPr>
          <p:grpSpPr>
            <a:xfrm>
              <a:off x="286625" y="3923799"/>
              <a:ext cx="133200" cy="133200"/>
              <a:chOff x="286625" y="3648899"/>
              <a:chExt cx="133200" cy="133200"/>
            </a:xfrm>
          </p:grpSpPr>
          <p:sp>
            <p:nvSpPr>
              <p:cNvPr id="538" name="Google Shape;538;p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0" name="Google Shape;540;p8">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541" name="Google Shape;541;p8"/>
          <p:cNvSpPr txBox="1"/>
          <p:nvPr>
            <p:ph idx="1" type="subTitle"/>
          </p:nvPr>
        </p:nvSpPr>
        <p:spPr>
          <a:xfrm>
            <a:off x="1022189" y="4558325"/>
            <a:ext cx="7099622" cy="59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1.Jelaskan apa gambaran besar yang anda dapatkan dari data tersebut.</a:t>
            </a:r>
            <a:endParaRPr/>
          </a:p>
          <a:p>
            <a:pPr indent="0" lvl="0" marL="0" rtl="0" algn="ctr">
              <a:lnSpc>
                <a:spcPct val="100000"/>
              </a:lnSpc>
              <a:spcBef>
                <a:spcPts val="0"/>
              </a:spcBef>
              <a:spcAft>
                <a:spcPts val="0"/>
              </a:spcAft>
              <a:buSzPts val="1600"/>
              <a:buNone/>
            </a:pPr>
            <a:r>
              <a:t/>
            </a:r>
            <a:endParaRPr/>
          </a:p>
        </p:txBody>
      </p:sp>
      <p:grpSp>
        <p:nvGrpSpPr>
          <p:cNvPr id="542" name="Google Shape;542;p8"/>
          <p:cNvGrpSpPr/>
          <p:nvPr/>
        </p:nvGrpSpPr>
        <p:grpSpPr>
          <a:xfrm>
            <a:off x="8110759" y="3853636"/>
            <a:ext cx="879178" cy="692069"/>
            <a:chOff x="6792900" y="1385785"/>
            <a:chExt cx="879178" cy="692069"/>
          </a:xfrm>
        </p:grpSpPr>
        <p:sp>
          <p:nvSpPr>
            <p:cNvPr id="543" name="Google Shape;543;p8"/>
            <p:cNvSpPr/>
            <p:nvPr/>
          </p:nvSpPr>
          <p:spPr>
            <a:xfrm>
              <a:off x="6792900" y="1385785"/>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8"/>
            <p:cNvSpPr/>
            <p:nvPr/>
          </p:nvSpPr>
          <p:spPr>
            <a:xfrm>
              <a:off x="6853881" y="1514031"/>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8"/>
            <p:cNvSpPr/>
            <p:nvPr/>
          </p:nvSpPr>
          <p:spPr>
            <a:xfrm>
              <a:off x="6853881" y="1604488"/>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8"/>
            <p:cNvSpPr/>
            <p:nvPr/>
          </p:nvSpPr>
          <p:spPr>
            <a:xfrm>
              <a:off x="6853881" y="1692901"/>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8"/>
            <p:cNvSpPr/>
            <p:nvPr/>
          </p:nvSpPr>
          <p:spPr>
            <a:xfrm>
              <a:off x="6853881" y="1781073"/>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p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8">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8">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8">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2" name="Google Shape;552;p8"/>
          <p:cNvPicPr preferRelativeResize="0"/>
          <p:nvPr/>
        </p:nvPicPr>
        <p:blipFill rotWithShape="1">
          <a:blip r:embed="rId8">
            <a:alphaModFix/>
          </a:blip>
          <a:srcRect b="32831" l="7529" r="63294" t="58357"/>
          <a:stretch/>
        </p:blipFill>
        <p:spPr>
          <a:xfrm>
            <a:off x="710429" y="140921"/>
            <a:ext cx="2667897" cy="452908"/>
          </a:xfrm>
          <a:prstGeom prst="rect">
            <a:avLst/>
          </a:prstGeom>
          <a:noFill/>
          <a:ln>
            <a:noFill/>
          </a:ln>
        </p:spPr>
      </p:pic>
      <p:pic>
        <p:nvPicPr>
          <p:cNvPr id="553" name="Google Shape;553;p8"/>
          <p:cNvPicPr preferRelativeResize="0"/>
          <p:nvPr/>
        </p:nvPicPr>
        <p:blipFill rotWithShape="1">
          <a:blip r:embed="rId9">
            <a:alphaModFix/>
          </a:blip>
          <a:srcRect b="14067" l="7768" r="16403" t="34803"/>
          <a:stretch/>
        </p:blipFill>
        <p:spPr>
          <a:xfrm>
            <a:off x="816890" y="851484"/>
            <a:ext cx="4077840" cy="1545728"/>
          </a:xfrm>
          <a:prstGeom prst="rect">
            <a:avLst/>
          </a:prstGeom>
          <a:noFill/>
          <a:ln>
            <a:noFill/>
          </a:ln>
        </p:spPr>
      </p:pic>
      <p:pic>
        <p:nvPicPr>
          <p:cNvPr id="554" name="Google Shape;554;p8"/>
          <p:cNvPicPr preferRelativeResize="0"/>
          <p:nvPr/>
        </p:nvPicPr>
        <p:blipFill rotWithShape="1">
          <a:blip r:embed="rId10">
            <a:alphaModFix/>
          </a:blip>
          <a:srcRect b="13661" l="7700" r="0" t="35128"/>
          <a:stretch/>
        </p:blipFill>
        <p:spPr>
          <a:xfrm>
            <a:off x="2346152" y="2482181"/>
            <a:ext cx="5664437" cy="17667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grpSp>
        <p:nvGrpSpPr>
          <p:cNvPr id="559" name="Google Shape;559;p9"/>
          <p:cNvGrpSpPr/>
          <p:nvPr/>
        </p:nvGrpSpPr>
        <p:grpSpPr>
          <a:xfrm>
            <a:off x="299286" y="189025"/>
            <a:ext cx="133205" cy="119344"/>
            <a:chOff x="222150" y="185025"/>
            <a:chExt cx="170100" cy="152400"/>
          </a:xfrm>
        </p:grpSpPr>
        <p:cxnSp>
          <p:nvCxnSpPr>
            <p:cNvPr id="560" name="Google Shape;560;p9"/>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561" name="Google Shape;561;p9"/>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562" name="Google Shape;562;p9"/>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563" name="Google Shape;563;p9"/>
          <p:cNvGrpSpPr/>
          <p:nvPr/>
        </p:nvGrpSpPr>
        <p:grpSpPr>
          <a:xfrm>
            <a:off x="286625" y="3999999"/>
            <a:ext cx="145867" cy="958251"/>
            <a:chOff x="286625" y="3923799"/>
            <a:chExt cx="145867" cy="958251"/>
          </a:xfrm>
        </p:grpSpPr>
        <p:sp>
          <p:nvSpPr>
            <p:cNvPr id="564" name="Google Shape;564;p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9"/>
            <p:cNvGrpSpPr/>
            <p:nvPr/>
          </p:nvGrpSpPr>
          <p:grpSpPr>
            <a:xfrm>
              <a:off x="298112" y="4342643"/>
              <a:ext cx="110182" cy="126862"/>
              <a:chOff x="281100" y="2027800"/>
              <a:chExt cx="140700" cy="162000"/>
            </a:xfrm>
          </p:grpSpPr>
          <p:sp>
            <p:nvSpPr>
              <p:cNvPr id="566" name="Google Shape;566;p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7" name="Google Shape;567;p9"/>
              <p:cNvGrpSpPr/>
              <p:nvPr/>
            </p:nvGrpSpPr>
            <p:grpSpPr>
              <a:xfrm>
                <a:off x="308875" y="2088450"/>
                <a:ext cx="85200" cy="40700"/>
                <a:chOff x="308875" y="2087000"/>
                <a:chExt cx="85200" cy="40700"/>
              </a:xfrm>
            </p:grpSpPr>
            <p:cxnSp>
              <p:nvCxnSpPr>
                <p:cNvPr id="568" name="Google Shape;568;p9"/>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569" name="Google Shape;569;p9"/>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570" name="Google Shape;570;p9"/>
            <p:cNvGrpSpPr/>
            <p:nvPr/>
          </p:nvGrpSpPr>
          <p:grpSpPr>
            <a:xfrm>
              <a:off x="286625" y="3923799"/>
              <a:ext cx="133200" cy="133200"/>
              <a:chOff x="286625" y="3648899"/>
              <a:chExt cx="133200" cy="133200"/>
            </a:xfrm>
          </p:grpSpPr>
          <p:sp>
            <p:nvSpPr>
              <p:cNvPr id="571" name="Google Shape;571;p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3" name="Google Shape;573;p9">
            <a:hlinkClick action="ppaction://hlinksldjump" r:id="rId3"/>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Oswald"/>
                <a:ea typeface="Oswald"/>
                <a:cs typeface="Oswald"/>
                <a:sym typeface="Oswald"/>
              </a:rPr>
              <a:t>INDEX.HTML</a:t>
            </a:r>
            <a:endParaRPr b="0" i="0" sz="1000" u="none" cap="none" strike="noStrike">
              <a:solidFill>
                <a:schemeClr val="dk2"/>
              </a:solidFill>
              <a:latin typeface="Oswald"/>
              <a:ea typeface="Oswald"/>
              <a:cs typeface="Oswald"/>
              <a:sym typeface="Oswald"/>
            </a:endParaRPr>
          </a:p>
        </p:txBody>
      </p:sp>
      <p:sp>
        <p:nvSpPr>
          <p:cNvPr id="574" name="Google Shape;574;p9"/>
          <p:cNvSpPr txBox="1"/>
          <p:nvPr>
            <p:ph idx="1" type="subTitle"/>
          </p:nvPr>
        </p:nvSpPr>
        <p:spPr>
          <a:xfrm>
            <a:off x="1022189" y="4558325"/>
            <a:ext cx="7099622" cy="59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1.Jelaskan apa gambaran besar yang anda dapatkan dari data tersebut.</a:t>
            </a:r>
            <a:endParaRPr/>
          </a:p>
          <a:p>
            <a:pPr indent="0" lvl="0" marL="0" rtl="0" algn="ctr">
              <a:lnSpc>
                <a:spcPct val="100000"/>
              </a:lnSpc>
              <a:spcBef>
                <a:spcPts val="0"/>
              </a:spcBef>
              <a:spcAft>
                <a:spcPts val="0"/>
              </a:spcAft>
              <a:buSzPts val="1600"/>
              <a:buNone/>
            </a:pPr>
            <a:r>
              <a:t/>
            </a:r>
            <a:endParaRPr/>
          </a:p>
        </p:txBody>
      </p:sp>
      <p:grpSp>
        <p:nvGrpSpPr>
          <p:cNvPr id="575" name="Google Shape;575;p9"/>
          <p:cNvGrpSpPr/>
          <p:nvPr/>
        </p:nvGrpSpPr>
        <p:grpSpPr>
          <a:xfrm>
            <a:off x="8110759" y="3853636"/>
            <a:ext cx="879178" cy="692069"/>
            <a:chOff x="6792900" y="1385785"/>
            <a:chExt cx="879178" cy="692069"/>
          </a:xfrm>
        </p:grpSpPr>
        <p:sp>
          <p:nvSpPr>
            <p:cNvPr id="576" name="Google Shape;576;p9"/>
            <p:cNvSpPr/>
            <p:nvPr/>
          </p:nvSpPr>
          <p:spPr>
            <a:xfrm>
              <a:off x="6792900" y="1385785"/>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9"/>
            <p:cNvSpPr/>
            <p:nvPr/>
          </p:nvSpPr>
          <p:spPr>
            <a:xfrm>
              <a:off x="6853881" y="1514031"/>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6853881" y="1604488"/>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6853881" y="1692901"/>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9"/>
            <p:cNvSpPr/>
            <p:nvPr/>
          </p:nvSpPr>
          <p:spPr>
            <a:xfrm>
              <a:off x="6853881" y="1781073"/>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1" name="Google Shape;581;p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9">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5" name="Google Shape;585;p9"/>
          <p:cNvPicPr preferRelativeResize="0"/>
          <p:nvPr/>
        </p:nvPicPr>
        <p:blipFill rotWithShape="1">
          <a:blip r:embed="rId8">
            <a:alphaModFix/>
          </a:blip>
          <a:srcRect b="0" l="0" r="0" t="0"/>
          <a:stretch/>
        </p:blipFill>
        <p:spPr>
          <a:xfrm>
            <a:off x="851202" y="826509"/>
            <a:ext cx="4822208" cy="1609346"/>
          </a:xfrm>
          <a:prstGeom prst="rect">
            <a:avLst/>
          </a:prstGeom>
          <a:noFill/>
          <a:ln>
            <a:noFill/>
          </a:ln>
        </p:spPr>
      </p:pic>
      <p:pic>
        <p:nvPicPr>
          <p:cNvPr id="586" name="Google Shape;586;p9"/>
          <p:cNvPicPr preferRelativeResize="0"/>
          <p:nvPr/>
        </p:nvPicPr>
        <p:blipFill rotWithShape="1">
          <a:blip r:embed="rId9">
            <a:alphaModFix/>
          </a:blip>
          <a:srcRect b="0" l="0" r="0" t="0"/>
          <a:stretch/>
        </p:blipFill>
        <p:spPr>
          <a:xfrm>
            <a:off x="3642319" y="2495423"/>
            <a:ext cx="4468440" cy="1810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p10"/>
          <p:cNvGrpSpPr/>
          <p:nvPr/>
        </p:nvGrpSpPr>
        <p:grpSpPr>
          <a:xfrm>
            <a:off x="299286" y="189025"/>
            <a:ext cx="133205" cy="119344"/>
            <a:chOff x="222150" y="185025"/>
            <a:chExt cx="170100" cy="152400"/>
          </a:xfrm>
        </p:grpSpPr>
        <p:cxnSp>
          <p:nvCxnSpPr>
            <p:cNvPr id="592" name="Google Shape;592;p10"/>
            <p:cNvCxnSpPr/>
            <p:nvPr/>
          </p:nvCxnSpPr>
          <p:spPr>
            <a:xfrm>
              <a:off x="222150" y="185025"/>
              <a:ext cx="170100" cy="0"/>
            </a:xfrm>
            <a:prstGeom prst="straightConnector1">
              <a:avLst/>
            </a:prstGeom>
            <a:noFill/>
            <a:ln cap="rnd" cmpd="sng" w="9525">
              <a:solidFill>
                <a:schemeClr val="dk2"/>
              </a:solidFill>
              <a:prstDash val="solid"/>
              <a:round/>
              <a:headEnd len="sm" w="sm" type="none"/>
              <a:tailEnd len="sm" w="sm" type="none"/>
            </a:ln>
          </p:spPr>
        </p:cxnSp>
        <p:cxnSp>
          <p:nvCxnSpPr>
            <p:cNvPr id="593" name="Google Shape;593;p10"/>
            <p:cNvCxnSpPr/>
            <p:nvPr/>
          </p:nvCxnSpPr>
          <p:spPr>
            <a:xfrm>
              <a:off x="222150" y="337425"/>
              <a:ext cx="170100" cy="0"/>
            </a:xfrm>
            <a:prstGeom prst="straightConnector1">
              <a:avLst/>
            </a:prstGeom>
            <a:noFill/>
            <a:ln cap="rnd" cmpd="sng" w="9525">
              <a:solidFill>
                <a:schemeClr val="dk2"/>
              </a:solidFill>
              <a:prstDash val="solid"/>
              <a:round/>
              <a:headEnd len="sm" w="sm" type="none"/>
              <a:tailEnd len="sm" w="sm" type="none"/>
            </a:ln>
          </p:spPr>
        </p:cxnSp>
        <p:cxnSp>
          <p:nvCxnSpPr>
            <p:cNvPr id="594" name="Google Shape;594;p10"/>
            <p:cNvCxnSpPr/>
            <p:nvPr/>
          </p:nvCxnSpPr>
          <p:spPr>
            <a:xfrm>
              <a:off x="222150" y="261225"/>
              <a:ext cx="170100" cy="0"/>
            </a:xfrm>
            <a:prstGeom prst="straightConnector1">
              <a:avLst/>
            </a:prstGeom>
            <a:noFill/>
            <a:ln cap="rnd" cmpd="sng" w="9525">
              <a:solidFill>
                <a:schemeClr val="dk2"/>
              </a:solidFill>
              <a:prstDash val="solid"/>
              <a:round/>
              <a:headEnd len="sm" w="sm" type="none"/>
              <a:tailEnd len="sm" w="sm" type="none"/>
            </a:ln>
          </p:spPr>
        </p:cxnSp>
      </p:grpSp>
      <p:grpSp>
        <p:nvGrpSpPr>
          <p:cNvPr id="595" name="Google Shape;595;p10"/>
          <p:cNvGrpSpPr/>
          <p:nvPr/>
        </p:nvGrpSpPr>
        <p:grpSpPr>
          <a:xfrm>
            <a:off x="286625" y="3999999"/>
            <a:ext cx="145867" cy="958251"/>
            <a:chOff x="286625" y="3923799"/>
            <a:chExt cx="145867" cy="958251"/>
          </a:xfrm>
        </p:grpSpPr>
        <p:sp>
          <p:nvSpPr>
            <p:cNvPr id="596" name="Google Shape;596;p1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7" name="Google Shape;597;p10"/>
            <p:cNvGrpSpPr/>
            <p:nvPr/>
          </p:nvGrpSpPr>
          <p:grpSpPr>
            <a:xfrm>
              <a:off x="298112" y="4342643"/>
              <a:ext cx="110182" cy="126862"/>
              <a:chOff x="281100" y="2027800"/>
              <a:chExt cx="140700" cy="162000"/>
            </a:xfrm>
          </p:grpSpPr>
          <p:sp>
            <p:nvSpPr>
              <p:cNvPr id="598" name="Google Shape;598;p1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10"/>
              <p:cNvGrpSpPr/>
              <p:nvPr/>
            </p:nvGrpSpPr>
            <p:grpSpPr>
              <a:xfrm>
                <a:off x="308875" y="2088450"/>
                <a:ext cx="85200" cy="40700"/>
                <a:chOff x="308875" y="2087000"/>
                <a:chExt cx="85200" cy="40700"/>
              </a:xfrm>
            </p:grpSpPr>
            <p:cxnSp>
              <p:nvCxnSpPr>
                <p:cNvPr id="600" name="Google Shape;600;p10"/>
                <p:cNvCxnSpPr/>
                <p:nvPr/>
              </p:nvCxnSpPr>
              <p:spPr>
                <a:xfrm>
                  <a:off x="308875" y="2087000"/>
                  <a:ext cx="85200" cy="0"/>
                </a:xfrm>
                <a:prstGeom prst="straightConnector1">
                  <a:avLst/>
                </a:prstGeom>
                <a:noFill/>
                <a:ln cap="flat" cmpd="sng" w="9525">
                  <a:solidFill>
                    <a:schemeClr val="dk2"/>
                  </a:solidFill>
                  <a:prstDash val="solid"/>
                  <a:round/>
                  <a:headEnd len="sm" w="sm" type="none"/>
                  <a:tailEnd len="sm" w="sm" type="none"/>
                </a:ln>
              </p:spPr>
            </p:cxnSp>
            <p:cxnSp>
              <p:nvCxnSpPr>
                <p:cNvPr id="601" name="Google Shape;601;p10"/>
                <p:cNvCxnSpPr/>
                <p:nvPr/>
              </p:nvCxnSpPr>
              <p:spPr>
                <a:xfrm>
                  <a:off x="308875" y="2127700"/>
                  <a:ext cx="85200" cy="0"/>
                </a:xfrm>
                <a:prstGeom prst="straightConnector1">
                  <a:avLst/>
                </a:prstGeom>
                <a:noFill/>
                <a:ln cap="flat" cmpd="sng" w="9525">
                  <a:solidFill>
                    <a:schemeClr val="dk2"/>
                  </a:solidFill>
                  <a:prstDash val="solid"/>
                  <a:round/>
                  <a:headEnd len="sm" w="sm" type="none"/>
                  <a:tailEnd len="sm" w="sm" type="none"/>
                </a:ln>
              </p:spPr>
            </p:cxnSp>
          </p:grpSp>
        </p:grpSp>
        <p:grpSp>
          <p:nvGrpSpPr>
            <p:cNvPr id="602" name="Google Shape;602;p10"/>
            <p:cNvGrpSpPr/>
            <p:nvPr/>
          </p:nvGrpSpPr>
          <p:grpSpPr>
            <a:xfrm>
              <a:off x="286625" y="3923799"/>
              <a:ext cx="133200" cy="133200"/>
              <a:chOff x="286625" y="3648899"/>
              <a:chExt cx="133200" cy="133200"/>
            </a:xfrm>
          </p:grpSpPr>
          <p:sp>
            <p:nvSpPr>
              <p:cNvPr id="603" name="Google Shape;603;p1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5" name="Google Shape;605;p10">
            <a:hlinkClick action="ppaction://hlinksldjump" r:id="rId3"/>
          </p:cNvPr>
          <p:cNvSpPr txBox="1"/>
          <p:nvPr>
            <p:ph idx="4294967295"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chemeClr val="dk2"/>
              </a:buClr>
              <a:buSzPts val="6000"/>
              <a:buFont typeface="Oswald"/>
              <a:buNone/>
            </a:pPr>
            <a:r>
              <a:rPr b="1" i="0" lang="en-US" sz="1000" u="none" cap="none" strike="noStrike">
                <a:solidFill>
                  <a:schemeClr val="dk2"/>
                </a:solidFill>
                <a:latin typeface="Oswald"/>
                <a:ea typeface="Oswald"/>
                <a:cs typeface="Oswald"/>
                <a:sym typeface="Oswald"/>
              </a:rPr>
              <a:t>INDEX.HTML</a:t>
            </a:r>
            <a:endParaRPr b="1" i="0" sz="1000" u="none" cap="none" strike="noStrike">
              <a:solidFill>
                <a:schemeClr val="dk2"/>
              </a:solidFill>
              <a:latin typeface="Oswald"/>
              <a:ea typeface="Oswald"/>
              <a:cs typeface="Oswald"/>
              <a:sym typeface="Oswald"/>
            </a:endParaRPr>
          </a:p>
        </p:txBody>
      </p:sp>
      <p:sp>
        <p:nvSpPr>
          <p:cNvPr id="606" name="Google Shape;606;p10"/>
          <p:cNvSpPr txBox="1"/>
          <p:nvPr>
            <p:ph type="title"/>
          </p:nvPr>
        </p:nvSpPr>
        <p:spPr>
          <a:xfrm>
            <a:off x="948600" y="1893800"/>
            <a:ext cx="3936300" cy="149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US"/>
              <a:t>/Properties</a:t>
            </a:r>
            <a:endParaRPr/>
          </a:p>
        </p:txBody>
      </p:sp>
      <p:sp>
        <p:nvSpPr>
          <p:cNvPr id="607" name="Google Shape;607;p10"/>
          <p:cNvSpPr txBox="1"/>
          <p:nvPr>
            <p:ph idx="2" type="title"/>
          </p:nvPr>
        </p:nvSpPr>
        <p:spPr>
          <a:xfrm>
            <a:off x="948600" y="1052000"/>
            <a:ext cx="16254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US"/>
              <a:t>/02</a:t>
            </a:r>
            <a:endParaRPr/>
          </a:p>
        </p:txBody>
      </p:sp>
      <p:sp>
        <p:nvSpPr>
          <p:cNvPr id="608" name="Google Shape;608;p1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9" name="Google Shape;609;p10"/>
          <p:cNvCxnSpPr/>
          <p:nvPr/>
        </p:nvCxnSpPr>
        <p:spPr>
          <a:xfrm>
            <a:off x="4285625" y="3749588"/>
            <a:ext cx="792600" cy="0"/>
          </a:xfrm>
          <a:prstGeom prst="straightConnector1">
            <a:avLst/>
          </a:prstGeom>
          <a:noFill/>
          <a:ln cap="flat" cmpd="sng" w="9525">
            <a:solidFill>
              <a:schemeClr val="dk2"/>
            </a:solidFill>
            <a:prstDash val="solid"/>
            <a:round/>
            <a:headEnd len="sm" w="sm" type="none"/>
            <a:tailEnd len="med" w="med" type="stealth"/>
          </a:ln>
        </p:spPr>
      </p:cxnSp>
      <p:grpSp>
        <p:nvGrpSpPr>
          <p:cNvPr id="610" name="Google Shape;610;p10"/>
          <p:cNvGrpSpPr/>
          <p:nvPr/>
        </p:nvGrpSpPr>
        <p:grpSpPr>
          <a:xfrm>
            <a:off x="5380450" y="1070563"/>
            <a:ext cx="2867519" cy="3002387"/>
            <a:chOff x="5380450" y="1070563"/>
            <a:chExt cx="2867519" cy="3002387"/>
          </a:xfrm>
        </p:grpSpPr>
        <p:sp>
          <p:nvSpPr>
            <p:cNvPr id="611" name="Google Shape;611;p10"/>
            <p:cNvSpPr/>
            <p:nvPr/>
          </p:nvSpPr>
          <p:spPr>
            <a:xfrm>
              <a:off x="6164625" y="1344650"/>
              <a:ext cx="1334100" cy="2405100"/>
            </a:xfrm>
            <a:prstGeom prst="roundRect">
              <a:avLst>
                <a:gd fmla="val 0" name="adj"/>
              </a:avLst>
            </a:prstGeom>
            <a:solidFill>
              <a:schemeClr val="accent6"/>
            </a:soli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6298575" y="1546875"/>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
            <p:cNvSpPr/>
            <p:nvPr/>
          </p:nvSpPr>
          <p:spPr>
            <a:xfrm>
              <a:off x="6298575" y="2078800"/>
              <a:ext cx="1066200" cy="999900"/>
            </a:xfrm>
            <a:prstGeom prst="roundRect">
              <a:avLst>
                <a:gd fmla="val 7939"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
            <p:cNvSpPr/>
            <p:nvPr/>
          </p:nvSpPr>
          <p:spPr>
            <a:xfrm>
              <a:off x="6298575" y="3140800"/>
              <a:ext cx="1066200" cy="449700"/>
            </a:xfrm>
            <a:prstGeom prst="roundRect">
              <a:avLst>
                <a:gd fmla="val 18711" name="adj"/>
              </a:avLst>
            </a:prstGeom>
            <a:gradFill>
              <a:gsLst>
                <a:gs pos="0">
                  <a:srgbClr val="8D90E1"/>
                </a:gs>
                <a:gs pos="100000">
                  <a:schemeClr val="accent6"/>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6" name="Google Shape;616;p10"/>
            <p:cNvGrpSpPr/>
            <p:nvPr/>
          </p:nvGrpSpPr>
          <p:grpSpPr>
            <a:xfrm>
              <a:off x="5380450" y="1200275"/>
              <a:ext cx="1386600" cy="449700"/>
              <a:chOff x="5270675" y="1411375"/>
              <a:chExt cx="1386600" cy="449700"/>
            </a:xfrm>
          </p:grpSpPr>
          <p:sp>
            <p:nvSpPr>
              <p:cNvPr id="617" name="Google Shape;617;p10"/>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p10"/>
              <p:cNvGrpSpPr/>
              <p:nvPr/>
            </p:nvGrpSpPr>
            <p:grpSpPr>
              <a:xfrm>
                <a:off x="5794626" y="1542600"/>
                <a:ext cx="706511" cy="187247"/>
                <a:chOff x="5784976" y="732725"/>
                <a:chExt cx="706511" cy="187247"/>
              </a:xfrm>
            </p:grpSpPr>
            <p:sp>
              <p:nvSpPr>
                <p:cNvPr id="621" name="Google Shape;621;p10"/>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0"/>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4" name="Google Shape;624;p10"/>
            <p:cNvGrpSpPr/>
            <p:nvPr/>
          </p:nvGrpSpPr>
          <p:grpSpPr>
            <a:xfrm>
              <a:off x="6533820" y="2611181"/>
              <a:ext cx="1714149" cy="744321"/>
              <a:chOff x="6709845" y="3859168"/>
              <a:chExt cx="1714149" cy="744321"/>
            </a:xfrm>
          </p:grpSpPr>
          <p:grpSp>
            <p:nvGrpSpPr>
              <p:cNvPr id="625" name="Google Shape;625;p10"/>
              <p:cNvGrpSpPr/>
              <p:nvPr/>
            </p:nvGrpSpPr>
            <p:grpSpPr>
              <a:xfrm>
                <a:off x="6709845" y="3859168"/>
                <a:ext cx="1714149" cy="744321"/>
                <a:chOff x="6709845" y="3859168"/>
                <a:chExt cx="1714149" cy="744321"/>
              </a:xfrm>
            </p:grpSpPr>
            <p:sp>
              <p:nvSpPr>
                <p:cNvPr id="626" name="Google Shape;626;p10"/>
                <p:cNvSpPr/>
                <p:nvPr/>
              </p:nvSpPr>
              <p:spPr>
                <a:xfrm>
                  <a:off x="6709845" y="3859168"/>
                  <a:ext cx="1714149" cy="744321"/>
                </a:xfrm>
                <a:custGeom>
                  <a:rect b="b" l="l" r="r" t="t"/>
                  <a:pathLst>
                    <a:path extrusionOk="0" h="13295" w="30618">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0"/>
                <p:cNvSpPr/>
                <p:nvPr/>
              </p:nvSpPr>
              <p:spPr>
                <a:xfrm>
                  <a:off x="6913802" y="4007811"/>
                  <a:ext cx="309765" cy="164260"/>
                </a:xfrm>
                <a:custGeom>
                  <a:rect b="b" l="l" r="r" t="t"/>
                  <a:pathLst>
                    <a:path extrusionOk="0" h="2934" w="5533">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p:nvPr/>
              </p:nvSpPr>
              <p:spPr>
                <a:xfrm>
                  <a:off x="6899134" y="3993367"/>
                  <a:ext cx="193092" cy="193484"/>
                </a:xfrm>
                <a:custGeom>
                  <a:rect b="b" l="l" r="r" t="t"/>
                  <a:pathLst>
                    <a:path extrusionOk="0" h="3456" w="3449">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b="50%" l="50%" r="50%" t="50%"/>
                  </a:path>
                  <a:tileRect/>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0"/>
                <p:cNvSpPr/>
                <p:nvPr/>
              </p:nvSpPr>
              <p:spPr>
                <a:xfrm>
                  <a:off x="6927239" y="4021584"/>
                  <a:ext cx="136883" cy="136771"/>
                </a:xfrm>
                <a:custGeom>
                  <a:rect b="b" l="l" r="r" t="t"/>
                  <a:pathLst>
                    <a:path extrusionOk="0" h="2443" w="2445">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0"/>
                <p:cNvSpPr/>
                <p:nvPr/>
              </p:nvSpPr>
              <p:spPr>
                <a:xfrm>
                  <a:off x="6913802" y="4290541"/>
                  <a:ext cx="309765" cy="164316"/>
                </a:xfrm>
                <a:custGeom>
                  <a:rect b="b" l="l" r="r" t="t"/>
                  <a:pathLst>
                    <a:path extrusionOk="0" h="2935" w="5533">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0"/>
                <p:cNvSpPr/>
                <p:nvPr/>
              </p:nvSpPr>
              <p:spPr>
                <a:xfrm>
                  <a:off x="7041282" y="4276097"/>
                  <a:ext cx="193428" cy="193484"/>
                </a:xfrm>
                <a:custGeom>
                  <a:rect b="b" l="l" r="r" t="t"/>
                  <a:pathLst>
                    <a:path extrusionOk="0" h="3456" w="3455">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0"/>
                <p:cNvSpPr/>
                <p:nvPr/>
              </p:nvSpPr>
              <p:spPr>
                <a:xfrm>
                  <a:off x="7069779" y="4304314"/>
                  <a:ext cx="136491" cy="136771"/>
                </a:xfrm>
                <a:custGeom>
                  <a:rect b="b" l="l" r="r" t="t"/>
                  <a:pathLst>
                    <a:path extrusionOk="0" h="2443" w="2438">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0"/>
                <p:cNvSpPr/>
                <p:nvPr/>
              </p:nvSpPr>
              <p:spPr>
                <a:xfrm>
                  <a:off x="7455972" y="4025727"/>
                  <a:ext cx="115385" cy="114993"/>
                </a:xfrm>
                <a:custGeom>
                  <a:rect b="b" l="l" r="r" t="t"/>
                  <a:pathLst>
                    <a:path extrusionOk="0" h="2054" w="2061">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
                <p:cNvSpPr/>
                <p:nvPr/>
              </p:nvSpPr>
              <p:spPr>
                <a:xfrm>
                  <a:off x="7455972" y="4315231"/>
                  <a:ext cx="115385" cy="114993"/>
                </a:xfrm>
                <a:custGeom>
                  <a:rect b="b" l="l" r="r" t="t"/>
                  <a:pathLst>
                    <a:path extrusionOk="0" h="2054" w="2061">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10"/>
              <p:cNvGrpSpPr/>
              <p:nvPr/>
            </p:nvGrpSpPr>
            <p:grpSpPr>
              <a:xfrm>
                <a:off x="7629944" y="4025885"/>
                <a:ext cx="545408" cy="410286"/>
                <a:chOff x="7629944" y="4025885"/>
                <a:chExt cx="545408" cy="410286"/>
              </a:xfrm>
            </p:grpSpPr>
            <p:sp>
              <p:nvSpPr>
                <p:cNvPr id="636" name="Google Shape;636;p10"/>
                <p:cNvSpPr/>
                <p:nvPr/>
              </p:nvSpPr>
              <p:spPr>
                <a:xfrm>
                  <a:off x="7629952" y="4025885"/>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0"/>
                <p:cNvSpPr/>
                <p:nvPr/>
              </p:nvSpPr>
              <p:spPr>
                <a:xfrm>
                  <a:off x="7629952" y="4309442"/>
                  <a:ext cx="5454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0"/>
                <p:cNvSpPr/>
                <p:nvPr/>
              </p:nvSpPr>
              <p:spPr>
                <a:xfrm>
                  <a:off x="7629944" y="4107719"/>
                  <a:ext cx="367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0"/>
                <p:cNvSpPr/>
                <p:nvPr/>
              </p:nvSpPr>
              <p:spPr>
                <a:xfrm>
                  <a:off x="7629945" y="4389971"/>
                  <a:ext cx="460200" cy="46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0" name="Google Shape;640;p10"/>
            <p:cNvGrpSpPr/>
            <p:nvPr/>
          </p:nvGrpSpPr>
          <p:grpSpPr>
            <a:xfrm>
              <a:off x="5573850" y="3355500"/>
              <a:ext cx="381600" cy="356700"/>
              <a:chOff x="1062200" y="3366813"/>
              <a:chExt cx="381600" cy="356700"/>
            </a:xfrm>
          </p:grpSpPr>
          <p:sp>
            <p:nvSpPr>
              <p:cNvPr id="641" name="Google Shape;641;p10"/>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p10"/>
              <p:cNvGrpSpPr/>
              <p:nvPr/>
            </p:nvGrpSpPr>
            <p:grpSpPr>
              <a:xfrm>
                <a:off x="1138484" y="3433275"/>
                <a:ext cx="229200" cy="229200"/>
                <a:chOff x="955447" y="3891500"/>
                <a:chExt cx="229200" cy="229200"/>
              </a:xfrm>
            </p:grpSpPr>
            <p:sp>
              <p:nvSpPr>
                <p:cNvPr id="643" name="Google Shape;643;p10"/>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0"/>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5" name="Google Shape;645;p10"/>
            <p:cNvGrpSpPr/>
            <p:nvPr/>
          </p:nvGrpSpPr>
          <p:grpSpPr>
            <a:xfrm rot="5400000">
              <a:off x="5462261" y="2839775"/>
              <a:ext cx="604800" cy="147600"/>
              <a:chOff x="7688649" y="828750"/>
              <a:chExt cx="604800" cy="147600"/>
            </a:xfrm>
          </p:grpSpPr>
          <p:sp>
            <p:nvSpPr>
              <p:cNvPr id="646" name="Google Shape;646;p1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9" name="Google Shape;649;p1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0">
            <a:hlinkClick action="ppaction://hlinksldjump" r:id="rId6"/>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0">
            <a:hlinkClick action="ppaction://hlinksldjump" r:id="rId7"/>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