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98B2-7021-4988-81E3-E929F5CDE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67F62-90EB-4898-940A-4AF5195B9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8351-3CB8-4076-9D28-82519DE6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30DB-B768-48AC-B9EB-EA3AB20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3DAB-A9B5-4560-9A09-35073F62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9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F570-DDE2-4D6C-9E04-AF8D0E5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1241-24B1-4FC9-8914-B00FAFDD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7878-4B36-4C78-9EDE-62A519A6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D43F-BB10-485D-9994-7FF956FF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3302-06A2-481A-B3FE-90B8B3C3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8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67164-94BA-4D28-8BC1-D360D83F4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B7BF5-C028-4293-B958-CF12867BB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E4E6-42A3-4881-9467-9E0767FF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A3E8-B8DB-4BE9-89A5-E2C74899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3B62-8AF5-42EB-A804-BA1451A9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7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78CB-8814-4F7F-B7CD-E5869DE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BE9A-5D13-4152-AE6B-DB70746F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08FD-8093-480C-8B30-125956DF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530F-9DFC-45BA-83F2-A7B0FFB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A40-AE93-4E6E-8E30-D3449389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3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E266-9EE8-45EF-95B6-12E11E2B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256E-8000-4262-A236-39BB3B9D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8D02-0F1E-4544-9BA7-5E4E976B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3C69-699E-450E-B631-69676C6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E695-4350-4455-8115-E2F94E6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4D7E-A8B4-45FB-BFA7-F00AF73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AFE0-4F75-48E2-8EAC-D8BC96A5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F474-1E61-4EDE-93C6-6E0AA63E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2DE2-4511-4299-B669-7E492F0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9D8C-786E-4691-9FEC-6A51946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2F53C-85EC-4227-9135-49B551CC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78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75FD-3B45-4814-BF14-89125C0E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2E05-D025-4C6E-8CCF-E4CCC99E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2E0A2-8B31-4A11-A0ED-8E5E4522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3BC14-4322-45AE-9C9B-AFD40D62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9E355-8FB1-4201-96FE-86825D2C8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5179-BB1C-41B3-BF31-7540CF82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38561-0071-4005-9706-A1E91F63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A3CA2-3C26-4D4E-9795-88A621D0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0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222C-4FDE-4EE4-B53B-A363A713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52566-A0D5-45D6-BE10-8065966B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0F6A-D19D-427E-B199-7DA1F34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81EE-6C67-4D13-AB1D-EAC1981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4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E3ED-8E00-4CD5-BAEE-BF081AD0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BD82F-A768-4C30-AD9C-77C394C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EA62-D861-4C95-96D4-360A5F63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18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BD6C-042F-44C5-B944-E9B67E32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C441-D73F-49F1-89E5-07C8FEF2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0000-7E94-4A20-8196-BE797249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37B2-46E3-40C9-99E3-ABBF703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2085-7CA5-46F3-A765-55136DF6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AD4C-EBFA-4F83-8C58-662BFBBF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FCE-5B6E-4C7D-9DB3-61D5788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EAB2B-C896-4287-883A-92A147E1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076A2-618A-4B81-93A6-41BBFA42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B0A1-0F5D-4838-A2C6-A6F1B1A4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341E-7FA8-4470-A036-2E16AFB1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8D7AB-3DFA-464F-8AA2-68A4900A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8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3017C-5F92-4F7F-8403-B3FA7D09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F777-DE72-4AD8-8672-13CD122C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4464-468E-408C-AB66-8D3230BF5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BC7E-1239-4039-B29D-7268B68C6D28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73CB-8EDF-486D-B865-7A8193C4E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AB1D-F88B-4BA1-A67E-45B841235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6C61-0C69-45DD-A276-B9AA90DCD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7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3726-ACC7-4963-9472-F3D7A8AD5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38FD0-0BDD-42AD-8D04-9022687B4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FA2D-CEF4-49DC-B13B-E34C2F29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A2C149-2D83-4019-AE0F-8C6835072C7C}"/>
              </a:ext>
            </a:extLst>
          </p:cNvPr>
          <p:cNvCxnSpPr>
            <a:cxnSpLocks/>
          </p:cNvCxnSpPr>
          <p:nvPr/>
        </p:nvCxnSpPr>
        <p:spPr>
          <a:xfrm flipH="1">
            <a:off x="5505450" y="2154238"/>
            <a:ext cx="2038351" cy="2932112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8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Andrews</dc:creator>
  <cp:lastModifiedBy>Jeffrey Andrews</cp:lastModifiedBy>
  <cp:revision>1</cp:revision>
  <dcterms:created xsi:type="dcterms:W3CDTF">2022-08-26T11:52:17Z</dcterms:created>
  <dcterms:modified xsi:type="dcterms:W3CDTF">2022-08-26T11:52:39Z</dcterms:modified>
</cp:coreProperties>
</file>