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75"/>
  </p:normalViewPr>
  <p:slideViewPr>
    <p:cSldViewPr>
      <p:cViewPr varScale="1">
        <p:scale>
          <a:sx n="34" d="100"/>
          <a:sy n="34" d="100"/>
        </p:scale>
        <p:origin x="1464" y="25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08B12-554C-2440-BB52-DE33BFE1FC19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95889-2D34-104B-A553-B6A06D3C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5889-2D34-104B-A553-B6A06D3CF4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1945600" y="3810000"/>
            <a:ext cx="10515600" cy="164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Experimental Results</a:t>
            </a:r>
          </a:p>
          <a:p>
            <a:pPr algn="just"/>
            <a:r>
              <a:rPr lang="en-US" dirty="0">
                <a:latin typeface="Palatino" pitchFamily="2" charset="77"/>
                <a:ea typeface="Palatino" pitchFamily="2" charset="77"/>
              </a:rPr>
              <a:t>Videos used and annotated from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creation of the FOON [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Paulius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et al., 2016].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MPII Cooking Activities Dataset [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Rohrbach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et al., 2012].</a:t>
            </a:r>
          </a:p>
          <a:p>
            <a:pPr algn="just"/>
            <a:r>
              <a:rPr lang="en-US" dirty="0">
                <a:latin typeface="Palatino" pitchFamily="2" charset="77"/>
                <a:ea typeface="Palatino" pitchFamily="2" charset="77"/>
              </a:rPr>
              <a:t>Experimented on video understanding.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Calculated the precision and recall metric based on the overlap of object and motion nodes between the identified and ground truth functional unit. Figure 3 shows individual precision and recall calculated for top 1 to top 10 results using only the FOON. </a:t>
            </a: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40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800" b="1" dirty="0">
                <a:latin typeface="Palatino" pitchFamily="2" charset="77"/>
                <a:ea typeface="Palatino" pitchFamily="2" charset="77"/>
              </a:rPr>
              <a:t>Figure </a:t>
            </a:r>
            <a:r>
              <a:rPr lang="en-US" sz="2800" b="1">
                <a:latin typeface="Palatino" pitchFamily="2" charset="77"/>
                <a:ea typeface="Palatino" pitchFamily="2" charset="77"/>
              </a:rPr>
              <a:t>3 –Precision </a:t>
            </a:r>
            <a:r>
              <a:rPr lang="en-US" sz="2800" b="1" dirty="0">
                <a:latin typeface="Palatino" pitchFamily="2" charset="77"/>
                <a:ea typeface="Palatino" pitchFamily="2" charset="77"/>
              </a:rPr>
              <a:t>and recall for functional unit recognition.</a:t>
            </a:r>
            <a:endParaRPr lang="en-US" sz="2800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Conclusion &amp; Future Work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r>
              <a:rPr lang="en-US" dirty="0">
                <a:latin typeface="Palatino" pitchFamily="2" charset="77"/>
                <a:ea typeface="Palatino" pitchFamily="2" charset="77"/>
              </a:rPr>
              <a:t>The pipeline is a big step towards automatically extending the knowledge representation graph, which presents a significant improvement to applications such as robots solving manipulation problems given a target goal. In future work, we would like to explore: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Other methods of identifying objects-in-action,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Incorporate object recognition confidences to handle misidentified objects,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Utilize states of objects,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Incorporate history of events for inference,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Generalize the knowledge contained within a FOON to achieve more generic video inferences.</a:t>
            </a: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457200" y="228600"/>
            <a:ext cx="320040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0" dirty="0">
                <a:latin typeface="Palatino" pitchFamily="2" charset="77"/>
                <a:ea typeface="Palatino" pitchFamily="2" charset="77"/>
              </a:rPr>
              <a:t>Video Understanding for Cooking Activities</a:t>
            </a:r>
          </a:p>
          <a:p>
            <a:pPr algn="ctr"/>
            <a:endParaRPr lang="en-US" sz="4000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4000" dirty="0">
                <a:latin typeface="Palatino" pitchFamily="2" charset="77"/>
                <a:ea typeface="Palatino" pitchFamily="2" charset="77"/>
              </a:rPr>
              <a:t>Ahmad </a:t>
            </a:r>
            <a:r>
              <a:rPr lang="en-US" sz="4000" dirty="0" err="1">
                <a:latin typeface="Palatino" pitchFamily="2" charset="77"/>
                <a:ea typeface="Palatino" pitchFamily="2" charset="77"/>
              </a:rPr>
              <a:t>Babaeian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4000" dirty="0" err="1">
                <a:latin typeface="Palatino" pitchFamily="2" charset="77"/>
                <a:ea typeface="Palatino" pitchFamily="2" charset="77"/>
              </a:rPr>
              <a:t>Jelodar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, Yu Sun</a:t>
            </a:r>
            <a:endParaRPr lang="en-US" sz="4000" baseline="30000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4000" dirty="0">
                <a:latin typeface="Palatino" pitchFamily="2" charset="77"/>
                <a:ea typeface="Palatino" pitchFamily="2" charset="77"/>
              </a:rPr>
              <a:t>University of South Florida</a:t>
            </a:r>
          </a:p>
        </p:txBody>
      </p:sp>
      <p:pic>
        <p:nvPicPr>
          <p:cNvPr id="1026" name="Picture 2" descr="C:\Users\tfawcett\Desktop\USF_ENG_VERT\USF_ENG_VE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743200" cy="22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0" y="3657600"/>
            <a:ext cx="32918400" cy="0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 flipV="1">
            <a:off x="10817352" y="4114800"/>
            <a:ext cx="0" cy="16002000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H="1" flipV="1">
            <a:off x="21643848" y="4114800"/>
            <a:ext cx="0" cy="16001999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6304" y="3810000"/>
            <a:ext cx="10515600" cy="164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Introduction</a:t>
            </a:r>
            <a:endParaRPr lang="en-US" sz="2400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Four stage video understanding pipeline to simultaneously recognize all atomic actions and the single ongoing activity in a video.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Uses a graph-based knowledge representation network, named functional object oriented network, two deep networks and low level image features to identify objects and motions in each video sequence associated with an action.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Experiments show that using functional object-oriented network improves video understanding.</a:t>
            </a:r>
          </a:p>
          <a:p>
            <a:pPr algn="just"/>
            <a:endParaRPr lang="en-US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/>
            <a:r>
              <a:rPr lang="en-US" sz="48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Functional Object Oriented Network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Directed acyclic bipartite graph encoding knowledge about manipulation tasks and, in extension, object affordances.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Figure 1 depicts an entire FOON graph and two instances of functional units, the basic building block of a FOON. </a:t>
            </a: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2800" b="1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800" b="1" dirty="0">
                <a:latin typeface="Palatino" pitchFamily="2" charset="77"/>
                <a:ea typeface="Palatino" pitchFamily="2" charset="77"/>
              </a:rPr>
              <a:t>Figure 1 – An entire FOON graph.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Each functional unit contains two types of nodes called object and motion nodes and describes a single, atomic action as seen in an activity.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0972800" y="3809999"/>
            <a:ext cx="10515600" cy="164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Video Understanding Pipeline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Functional Object Recognition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identifies objects with their associated usefulness confidence scores.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Functional Motion Recognition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classifies each short action into its corresponding motion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Functional Unit Recognition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utilizes the first two stages and their FOON accordance, to associate each action with a functional unit.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Task Graph Inference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associates the sequence of actions from a single video with a whole activity (recipe) by looking them up in the FOON. </a:t>
            </a: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12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800" b="1" dirty="0">
                <a:latin typeface="Palatino" pitchFamily="2" charset="77"/>
                <a:ea typeface="Palatino" pitchFamily="2" charset="77"/>
              </a:rPr>
              <a:t>Figure 2 – Four stage pipeline for video understanding.</a:t>
            </a:r>
            <a:endParaRPr lang="en-US" sz="2800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0" y="20574000"/>
            <a:ext cx="329184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Funding provided by the National Science Foundation  #1421418.</a:t>
            </a: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0" y="20574000"/>
            <a:ext cx="32918400" cy="0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7A748-CF5E-294D-94E8-8B22098A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0" y="9677400"/>
            <a:ext cx="5410200" cy="3159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A7ADB-856A-794C-B606-34E0132A8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411200"/>
            <a:ext cx="4407269" cy="4278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1077A-C7FD-474A-A008-A03D86254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83" y="9753600"/>
            <a:ext cx="10319151" cy="99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0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435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Palatino</vt:lpstr>
      <vt:lpstr>Office Theme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J. Fawcett, Ph.D.</dc:creator>
  <cp:lastModifiedBy>Microsoft Office User</cp:lastModifiedBy>
  <cp:revision>57</cp:revision>
  <dcterms:created xsi:type="dcterms:W3CDTF">2011-01-20T18:15:57Z</dcterms:created>
  <dcterms:modified xsi:type="dcterms:W3CDTF">2019-07-20T04:28:36Z</dcterms:modified>
</cp:coreProperties>
</file>