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AFF6-0A1D-4FEF-AAB9-BF6EA96914D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9EAE-C4C2-4470-A389-1F117163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918" y="691978"/>
            <a:ext cx="9144000" cy="863600"/>
          </a:xfrm>
        </p:spPr>
        <p:txBody>
          <a:bodyPr>
            <a:noAutofit/>
          </a:bodyPr>
          <a:lstStyle/>
          <a:p>
            <a:r>
              <a:rPr lang="en-US" dirty="0" smtClean="0"/>
              <a:t>Remote Control </a:t>
            </a:r>
            <a:r>
              <a:rPr lang="en-US" dirty="0" err="1" smtClean="0"/>
              <a:t>Zumo</a:t>
            </a:r>
            <a:r>
              <a:rPr lang="en-US" dirty="0" smtClean="0"/>
              <a:t>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9287" y="271235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Rostislav</a:t>
            </a:r>
            <a:r>
              <a:rPr lang="en-US" dirty="0" smtClean="0"/>
              <a:t> </a:t>
            </a:r>
            <a:r>
              <a:rPr lang="en-US" dirty="0" err="1" smtClean="0"/>
              <a:t>Martsenyak</a:t>
            </a:r>
            <a:r>
              <a:rPr lang="en-US" dirty="0" smtClean="0"/>
              <a:t> 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Bin 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7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smtClean="0"/>
              <a:t>Parts Used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303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Zumo</a:t>
            </a:r>
            <a:r>
              <a:rPr lang="en-US" dirty="0" smtClean="0"/>
              <a:t> Bot</a:t>
            </a:r>
          </a:p>
          <a:p>
            <a:r>
              <a:rPr lang="en-US" dirty="0" err="1" smtClean="0"/>
              <a:t>Bluefruit</a:t>
            </a:r>
            <a:r>
              <a:rPr lang="en-US" dirty="0" smtClean="0"/>
              <a:t> LE nRF8001</a:t>
            </a:r>
          </a:p>
          <a:p>
            <a:r>
              <a:rPr lang="en-US" dirty="0" smtClean="0"/>
              <a:t>Arduino Uno R3</a:t>
            </a:r>
            <a:endParaRPr lang="en-US" dirty="0"/>
          </a:p>
        </p:txBody>
      </p:sp>
      <p:pic>
        <p:nvPicPr>
          <p:cNvPr id="1026" name="Picture 2" descr="https://a.pololu-files.com/picture/0J4439.200.jpg?d0438bf87f8debebc4fb006df77530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3870"/>
            <a:ext cx="3197002" cy="223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agrosrobotics.com/images/ArduinoUnoR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18" y="3278659"/>
            <a:ext cx="2900663" cy="29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adafruit.com/wp-content/uploads/2014/03/1697top_LRG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236" y="3278660"/>
            <a:ext cx="2950263" cy="24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 smtClean="0"/>
              <a:t>Project 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2948"/>
          </a:xfrm>
        </p:spPr>
        <p:txBody>
          <a:bodyPr>
            <a:normAutofit/>
          </a:bodyPr>
          <a:lstStyle/>
          <a:p>
            <a:r>
              <a:rPr lang="en-US" dirty="0" smtClean="0"/>
              <a:t>Our goal was to control the </a:t>
            </a:r>
            <a:r>
              <a:rPr lang="en-US" dirty="0" err="1" smtClean="0"/>
              <a:t>zumo</a:t>
            </a:r>
            <a:r>
              <a:rPr lang="en-US" dirty="0" smtClean="0"/>
              <a:t> bot from our phones using the </a:t>
            </a:r>
            <a:r>
              <a:rPr lang="en-US" dirty="0" err="1" smtClean="0"/>
              <a:t>Bluefruit</a:t>
            </a:r>
            <a:r>
              <a:rPr lang="en-US" dirty="0" smtClean="0"/>
              <a:t> LE.</a:t>
            </a:r>
          </a:p>
          <a:p>
            <a:r>
              <a:rPr lang="en-US" dirty="0" smtClean="0"/>
              <a:t>We achieved the goal and are able to move the </a:t>
            </a:r>
            <a:r>
              <a:rPr lang="en-US" dirty="0" err="1" smtClean="0"/>
              <a:t>Zumo</a:t>
            </a:r>
            <a:r>
              <a:rPr lang="en-US" dirty="0" smtClean="0"/>
              <a:t> bot up, down, left, and right from our phones using a control pad.</a:t>
            </a:r>
            <a:endParaRPr lang="en-US" dirty="0"/>
          </a:p>
        </p:txBody>
      </p:sp>
      <p:pic>
        <p:nvPicPr>
          <p:cNvPr id="2050" name="Picture 2" descr="https://learn.adafruit.com/system/assets/assets/000/023/221/medium800/projects_ControlPad.jpg?14240728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8573"/>
            <a:ext cx="5003800" cy="26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1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smtClean="0"/>
              <a:t>Things we learned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7391"/>
          </a:xfrm>
        </p:spPr>
        <p:txBody>
          <a:bodyPr>
            <a:normAutofit/>
          </a:bodyPr>
          <a:lstStyle/>
          <a:p>
            <a:r>
              <a:rPr lang="en-US" dirty="0" smtClean="0"/>
              <a:t>Solve the puzzle one piece at a time</a:t>
            </a:r>
          </a:p>
          <a:p>
            <a:r>
              <a:rPr lang="en-US" dirty="0" smtClean="0"/>
              <a:t>Don’t have two power sources overlapping</a:t>
            </a:r>
          </a:p>
          <a:p>
            <a:r>
              <a:rPr lang="en-US" dirty="0" smtClean="0"/>
              <a:t>Think outside the box</a:t>
            </a:r>
          </a:p>
          <a:p>
            <a:r>
              <a:rPr lang="en-US" dirty="0" smtClean="0"/>
              <a:t>Have both people working on different bits of the puzzle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3015"/>
            <a:ext cx="28575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4053015"/>
            <a:ext cx="3611262" cy="2514600"/>
          </a:xfrm>
          <a:prstGeom prst="rect">
            <a:avLst/>
          </a:prstGeom>
        </p:spPr>
      </p:pic>
      <p:pic>
        <p:nvPicPr>
          <p:cNvPr id="3076" name="Picture 4" descr="http://www.challengenes.com/img/gms/m/thinkoutsidethe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867" y="4053015"/>
            <a:ext cx="304070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smtClean="0"/>
              <a:t>Things we learned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2018"/>
          </a:xfrm>
        </p:spPr>
        <p:txBody>
          <a:bodyPr>
            <a:normAutofit/>
          </a:bodyPr>
          <a:lstStyle/>
          <a:p>
            <a:r>
              <a:rPr lang="en-US" dirty="0" smtClean="0"/>
              <a:t>How Bluetooth chips work</a:t>
            </a:r>
          </a:p>
          <a:p>
            <a:r>
              <a:rPr lang="en-US" dirty="0" smtClean="0"/>
              <a:t>How to pair things using a Bluetooth chip</a:t>
            </a:r>
          </a:p>
          <a:p>
            <a:r>
              <a:rPr lang="en-US" dirty="0" smtClean="0"/>
              <a:t>The code required to make the communication work between the 3 devices </a:t>
            </a:r>
          </a:p>
        </p:txBody>
      </p:sp>
      <p:pic>
        <p:nvPicPr>
          <p:cNvPr id="4098" name="Picture 2" descr="http://neurogadget.com/wp-content/uploads/2015/11/Bluetooth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25" y="3932580"/>
            <a:ext cx="2142781" cy="22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96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122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Remote Control Zumo Bot</vt:lpstr>
      <vt:lpstr>Parts Used</vt:lpstr>
      <vt:lpstr>Project </vt:lpstr>
      <vt:lpstr>Things we learned</vt:lpstr>
      <vt:lpstr>Things we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 Zumo Bot</dc:title>
  <dc:creator>30301IMG</dc:creator>
  <cp:lastModifiedBy>30301IMG</cp:lastModifiedBy>
  <cp:revision>4</cp:revision>
  <dcterms:created xsi:type="dcterms:W3CDTF">2015-12-16T17:07:08Z</dcterms:created>
  <dcterms:modified xsi:type="dcterms:W3CDTF">2015-12-16T17:42:55Z</dcterms:modified>
</cp:coreProperties>
</file>