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ection" id="{C20D423B-FAF9-40A7-89D1-462ECF30041B}">
          <p14:sldIdLst>
            <p14:sldId id="258"/>
          </p14:sldIdLst>
        </p14:section>
        <p14:section name="Second Section" id="{437FD0D4-0A5D-4098-B4B2-3FFF5CCA6AEF}">
          <p14:sldIdLst>
            <p14:sldId id="257"/>
            <p14:sldId id="256"/>
          </p14:sldIdLst>
        </p14:section>
        <p14:section name="Another Section" id="{C764C9D9-0BE3-4375-B936-4A9B9C59535A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14D7-FCEE-0B9F-D889-416E1E62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74B8-7F1E-6C92-C0B2-808395B7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0C48-37A1-C5A4-A96C-FAB87FA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623A-4307-76BD-2FE5-B61CB330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FBF8-E95D-E012-5C49-74870E43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010-105C-681C-812C-D4447FAE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2086-A672-5E90-3763-91FE216A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1FC9-5040-2415-BE58-5FDDC9B4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FFE9-A899-6140-9419-2AEDED75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7EC6-F429-3920-6752-B4A3CC50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302A-7960-BFB9-B52A-7C5D1812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5155-1ECE-41EC-863A-C640FC664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CD7C-B55E-61BF-5562-44A1B6EB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E898-A923-FBF3-A41D-7385D960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A9FD-6D83-2C5B-1A03-E26D31F1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D8C4-6F10-1303-6199-C3080328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0767-F016-6FC6-F521-FAF40731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69F3-63A7-D992-F11B-0B72C066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5C20-FF8D-3D5F-B60B-ADF57E2A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5F82-3064-72BE-BD27-E801DCF3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179E-EBF5-E919-1612-88D6A243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221-E5BE-7351-ABEF-FCDA21FB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1D9F-C949-2E02-357E-26D631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D428-099E-1D95-FB0A-56B7A9BC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5E2D-BDDA-49E8-A248-55DE1B98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2688-BCE9-925A-6A23-AE63641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3ED5-3807-6ABE-7FBE-E97050DF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EB94-3DF9-B5B6-5568-C242CFC0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788D-BB30-1495-95D7-99205B89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D92D-1AD1-D3A4-067D-DB85D139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BCFF-2021-4866-87C9-55D27FCF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0212-5838-A627-06B3-2ED69B7C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B117-9E83-5227-44B3-6D3F5F10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04AA-A110-FD12-DABA-CFAEF2E8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C7ED-C6B6-37AB-E383-A551A344B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48229-A909-C551-19E7-85234563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91A55-5107-5C77-14F4-866CF65B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7F3C2-9706-19AB-BC00-BB81FBC0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B5DF7-AFB2-6375-C1AA-F9AADF4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9678-30F3-F575-C9D4-BD879988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5CFED-9191-DD4A-B225-0E1D5DA1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0A1E0-FE66-FE56-6D46-CCA34D8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E2347-943F-0DAD-EFBF-4AA20E32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ADD61-B1C0-400C-18D8-2524845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91B4-7203-BE78-B8F0-1CA8C14C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2A84-FB85-7C49-3508-EDD7E0F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A24-3982-3924-EBCE-3C7F2E7B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1A52-3AED-66D2-EBDD-8BF09275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A7EA9-3470-9557-21FD-05992F14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76B4-8480-86EC-FC50-45A87B3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377C-915F-73C5-0CC7-56B9B6BD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73A6-0C11-4CEC-6E5F-535ACD9B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64FC-D72D-621F-E113-C8345E83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2A2C2-CDAE-4B5A-38C4-B6A303A55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0AAA-1133-32F4-CA86-4BD369BB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520A-7CAE-3A6A-AC2B-43FCF088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2AA9-8A0B-597C-BEB7-98376383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DED5-023C-18B4-4578-74323E8E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08312-2B19-FE89-279C-4C78C715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F254-E50E-6646-BB4C-2049D3B9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28E-781C-AD21-0133-8C9260D6A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3B9B-5515-45FE-887C-6788F42BEF4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E3E6-DD38-0C6F-A1D0-5217858A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E208-DB0A-6DC5-0AE5-506691140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40D-6801-4032-A745-F94ACDA4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33E09-0EE0-FF80-E0F4-616F8CC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Section Slide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CE66D-D557-9615-886E-C0D21785CC50}"/>
              </a:ext>
            </a:extLst>
          </p:cNvPr>
          <p:cNvSpPr/>
          <p:nvPr/>
        </p:nvSpPr>
        <p:spPr>
          <a:xfrm>
            <a:off x="3981478" y="1543868"/>
            <a:ext cx="422904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1-1</a:t>
            </a:r>
            <a:endParaRPr lang="en-US" sz="23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3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0F-F61B-37A0-510F-1B72BE44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Section Slide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B5217-8B37-1834-96E2-5F3C581B0CDF}"/>
              </a:ext>
            </a:extLst>
          </p:cNvPr>
          <p:cNvSpPr/>
          <p:nvPr/>
        </p:nvSpPr>
        <p:spPr>
          <a:xfrm>
            <a:off x="3981478" y="1543868"/>
            <a:ext cx="422904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2-1</a:t>
            </a:r>
            <a:endParaRPr lang="en-US" sz="23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39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8CA8F-C09A-1673-F01F-7AB55B2A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Section Slide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96E5F-F11F-5BA0-9F15-E2D6835360D2}"/>
              </a:ext>
            </a:extLst>
          </p:cNvPr>
          <p:cNvSpPr/>
          <p:nvPr/>
        </p:nvSpPr>
        <p:spPr>
          <a:xfrm>
            <a:off x="3981478" y="1543868"/>
            <a:ext cx="422904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2-2</a:t>
            </a:r>
            <a:endParaRPr lang="en-US" sz="23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9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B1E-AA80-6EE0-41DA-1CB39B5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One???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C42A7-6E91-D156-0FD8-B876389494A4}"/>
              </a:ext>
            </a:extLst>
          </p:cNvPr>
          <p:cNvSpPr/>
          <p:nvPr/>
        </p:nvSpPr>
        <p:spPr>
          <a:xfrm>
            <a:off x="3981478" y="1543868"/>
            <a:ext cx="422904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3-1</a:t>
            </a:r>
            <a:endParaRPr lang="en-US" sz="23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39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0531-D4EE-CE34-2C26-87AD96AD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last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5BBD1-27D3-B98D-B0E7-8781DB7D246A}"/>
              </a:ext>
            </a:extLst>
          </p:cNvPr>
          <p:cNvSpPr/>
          <p:nvPr/>
        </p:nvSpPr>
        <p:spPr>
          <a:xfrm>
            <a:off x="3981478" y="1543868"/>
            <a:ext cx="422904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3-2</a:t>
            </a:r>
            <a:endParaRPr lang="en-US" sz="23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2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First Section Slide 1</vt:lpstr>
      <vt:lpstr>Second Section Slide 1</vt:lpstr>
      <vt:lpstr>Second Section Slide 2</vt:lpstr>
      <vt:lpstr>Another One???</vt:lpstr>
      <vt:lpstr>This is the last slide.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Section Slide 1</dc:title>
  <dc:creator>Alex Jordan</dc:creator>
  <cp:lastModifiedBy>Alex Jordan</cp:lastModifiedBy>
  <cp:revision>1</cp:revision>
  <dcterms:created xsi:type="dcterms:W3CDTF">2022-04-30T21:18:04Z</dcterms:created>
  <dcterms:modified xsi:type="dcterms:W3CDTF">2022-04-30T21:20:17Z</dcterms:modified>
</cp:coreProperties>
</file>