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7" r:id="rId8"/>
    <p:sldId id="268" r:id="rId9"/>
    <p:sldId id="271" r:id="rId10"/>
    <p:sldId id="273" r:id="rId11"/>
    <p:sldId id="261" r:id="rId12"/>
    <p:sldId id="262" r:id="rId13"/>
    <p:sldId id="264" r:id="rId14"/>
    <p:sldId id="265" r:id="rId15"/>
    <p:sldId id="266" r:id="rId16"/>
    <p:sldId id="269" r:id="rId17"/>
    <p:sldId id="270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0935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Autor(a) e Data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da Apresentação</a:t>
            </a:r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Informações do fato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Nível de Corpo Um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1207008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Atribuição</a:t>
            </a:r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m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m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m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m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2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(a)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Autor(a) e Data</a:t>
            </a:r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44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Nível de Corpo Um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Subtítulo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Tópicos da Agenda</a:t>
            </a:r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(a) e Data"/>
          <p:cNvSpPr txBox="1">
            <a:spLocks noGrp="1"/>
          </p:cNvSpPr>
          <p:nvPr>
            <p:ph type="body" sz="quarter" idx="1"/>
          </p:nvPr>
        </p:nvSpPr>
        <p:spPr>
          <a:xfrm>
            <a:off x="732366" y="7542430"/>
            <a:ext cx="5804598" cy="506398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LifeCare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</a:t>
            </a:r>
            <a:r>
              <a:rPr lang="pt-BR" dirty="0" smtClean="0"/>
              <a:t>Específica </a:t>
            </a:r>
            <a:r>
              <a:rPr lang="pt-BR" dirty="0" smtClean="0"/>
              <a:t>de </a:t>
            </a:r>
            <a:r>
              <a:rPr lang="pt-BR" dirty="0" smtClean="0"/>
              <a:t>Arquitetura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50" y="3302480"/>
            <a:ext cx="5865412" cy="5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480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de Comportamento</a:t>
            </a:r>
          </a:p>
          <a:p>
            <a:pPr marL="0" indent="0">
              <a:buNone/>
            </a:pPr>
            <a:r>
              <a:rPr lang="pt-BR" dirty="0" smtClean="0"/>
              <a:t>Criar Usuário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7" y="4113766"/>
            <a:ext cx="11973573" cy="41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27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335" y="1491293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9335" y="2559532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de Comportamento</a:t>
            </a:r>
          </a:p>
          <a:p>
            <a:pPr marL="0" indent="0">
              <a:buNone/>
            </a:pPr>
            <a:r>
              <a:rPr lang="pt-BR" dirty="0" smtClean="0"/>
              <a:t>Registrar atividade da rotina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9" y="4127438"/>
            <a:ext cx="10058400" cy="43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8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de Comportamento</a:t>
            </a:r>
          </a:p>
          <a:p>
            <a:pPr marL="0" indent="0">
              <a:buNone/>
            </a:pPr>
            <a:r>
              <a:rPr lang="pt-BR" dirty="0" smtClean="0"/>
              <a:t>Listar Idoso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0" y="4285928"/>
            <a:ext cx="10795861" cy="47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19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de implantação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14" y="3529350"/>
            <a:ext cx="9182059" cy="56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833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de componente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21" y="3363641"/>
            <a:ext cx="94488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51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Tela home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303880"/>
            <a:ext cx="11598580" cy="55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1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Página do cuidador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4" y="3301192"/>
            <a:ext cx="10942964" cy="49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53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765" y="3190605"/>
            <a:ext cx="11607800" cy="60960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Ana Júlia Gonçalves Mendes</a:t>
            </a:r>
          </a:p>
          <a:p>
            <a:pPr marL="0" indent="0" algn="ctr">
              <a:buNone/>
            </a:pPr>
            <a:r>
              <a:rPr lang="pt-BR" dirty="0" smtClean="0"/>
              <a:t>Juliana Assis Bernardes</a:t>
            </a:r>
          </a:p>
          <a:p>
            <a:pPr marL="0" indent="0" algn="ctr">
              <a:buNone/>
            </a:pPr>
            <a:r>
              <a:rPr lang="pt-BR" dirty="0" smtClean="0"/>
              <a:t>Júlia Carvalho</a:t>
            </a:r>
          </a:p>
          <a:p>
            <a:pPr marL="0" indent="0" algn="ctr">
              <a:buNone/>
            </a:pPr>
            <a:r>
              <a:rPr lang="pt-BR" dirty="0" err="1"/>
              <a:t>Pertry</a:t>
            </a:r>
            <a:r>
              <a:rPr lang="pt-BR" dirty="0"/>
              <a:t> </a:t>
            </a:r>
            <a:r>
              <a:rPr lang="pt-BR" dirty="0" smtClean="0"/>
              <a:t>Teixeira </a:t>
            </a:r>
            <a:r>
              <a:rPr lang="pt-BR" dirty="0" err="1" smtClean="0"/>
              <a:t>Gambogi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Santa Rita do Sapucaí, Set.2023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9043" y="2354894"/>
            <a:ext cx="11607800" cy="1671422"/>
          </a:xfrm>
        </p:spPr>
        <p:txBody>
          <a:bodyPr>
            <a:normAutofit/>
          </a:bodyPr>
          <a:lstStyle/>
          <a:p>
            <a:r>
              <a:rPr lang="pt-BR" dirty="0" err="1" smtClean="0"/>
              <a:t>LifeCare</a:t>
            </a:r>
            <a:endParaRPr lang="pt-BR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2078710"/>
            <a:ext cx="11607800" cy="1016001"/>
          </a:xfrm>
        </p:spPr>
        <p:txBody>
          <a:bodyPr/>
          <a:lstStyle/>
          <a:p>
            <a:r>
              <a:rPr lang="pt-BR" dirty="0" err="1" smtClean="0"/>
              <a:t>LifeCare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959100"/>
            <a:ext cx="9810837" cy="6096000"/>
          </a:xfrm>
        </p:spPr>
        <p:txBody>
          <a:bodyPr/>
          <a:lstStyle/>
          <a:p>
            <a:r>
              <a:rPr lang="pt-BR" dirty="0" smtClean="0"/>
              <a:t>Um software para monitoramento e gerenciamento de rotina de idosos 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44" y="1656393"/>
            <a:ext cx="7108672" cy="7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7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2078710"/>
            <a:ext cx="11607800" cy="1016001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959100"/>
            <a:ext cx="10750289" cy="6096000"/>
          </a:xfrm>
        </p:spPr>
        <p:txBody>
          <a:bodyPr/>
          <a:lstStyle/>
          <a:p>
            <a:r>
              <a:rPr lang="pt-BR" dirty="0" smtClean="0"/>
              <a:t>Contextualização e problematização</a:t>
            </a:r>
          </a:p>
          <a:p>
            <a:r>
              <a:rPr lang="pt-BR" dirty="0" smtClean="0"/>
              <a:t>Solução proposta</a:t>
            </a:r>
          </a:p>
          <a:p>
            <a:r>
              <a:rPr lang="pt-BR" dirty="0" smtClean="0"/>
              <a:t>Demonstração funcional do sistema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5807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Contextualização e problematização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9336" y="2778991"/>
            <a:ext cx="10750289" cy="58939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1. Envelhecimento da População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- Aumento da população idosa em todo o mundo.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Necessidade crescente de cuidados e assistência devido ao envelhecimento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Desafios do Envelhecimento: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Declínio da saúde física e mental.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Solidão e isolamento social.   </a:t>
            </a:r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Importância do Monitoramento: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- </a:t>
            </a:r>
            <a:r>
              <a:rPr lang="pt-BR" dirty="0"/>
              <a:t>Acompanhamento da saúde e bem-estar dos idosos.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- Prevenção </a:t>
            </a:r>
            <a:r>
              <a:rPr lang="pt-BR" dirty="0"/>
              <a:t>de emergências médicas.   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6192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828800"/>
            <a:ext cx="9034223" cy="8225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9337" y="2778991"/>
            <a:ext cx="8246981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 err="1" smtClean="0"/>
              <a:t>LifeCare</a:t>
            </a:r>
            <a:r>
              <a:rPr lang="pt-BR" dirty="0" smtClean="0"/>
              <a:t> é um software que aproxima o cuidador da família do idoso, promovendo mais tranquilidade e facilidade em relação a comunicação sobre a rotina do idoso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0" y="3345015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05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Geral de Arquitetura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19" y="3197637"/>
            <a:ext cx="6041249" cy="60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</a:t>
            </a:r>
            <a:r>
              <a:rPr lang="pt-BR" dirty="0" smtClean="0"/>
              <a:t>Específica de Arquitetura</a:t>
            </a:r>
            <a:endParaRPr lang="pt-BR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03" y="3237519"/>
            <a:ext cx="5893955" cy="58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0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1773382"/>
            <a:ext cx="11607800" cy="877984"/>
          </a:xfrm>
        </p:spPr>
        <p:txBody>
          <a:bodyPr>
            <a:normAutofit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8500" y="2651366"/>
            <a:ext cx="10750289" cy="589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Visão </a:t>
            </a:r>
            <a:r>
              <a:rPr lang="pt-BR" dirty="0" smtClean="0"/>
              <a:t>Específica </a:t>
            </a:r>
            <a:r>
              <a:rPr lang="pt-BR" dirty="0" smtClean="0"/>
              <a:t>de </a:t>
            </a:r>
            <a:r>
              <a:rPr lang="pt-BR" dirty="0" smtClean="0"/>
              <a:t>Arquitetura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-1" y="3870541"/>
            <a:ext cx="5736921" cy="951979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3349427"/>
            <a:ext cx="5918236" cy="59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7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230</Words>
  <Application>Microsoft Office PowerPoint</Application>
  <PresentationFormat>Personalizar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Helvetica Neue</vt:lpstr>
      <vt:lpstr>Helvetica Neue Medium</vt:lpstr>
      <vt:lpstr>21_BasicWhite</vt:lpstr>
      <vt:lpstr>Apresentação do PowerPoint</vt:lpstr>
      <vt:lpstr>LifeCare</vt:lpstr>
      <vt:lpstr>LifeCare</vt:lpstr>
      <vt:lpstr>Roteiro</vt:lpstr>
      <vt:lpstr>Contextualização e problematização</vt:lpstr>
      <vt:lpstr>Solução proposta</vt:lpstr>
      <vt:lpstr>Solução proposta</vt:lpstr>
      <vt:lpstr>Solução proposta</vt:lpstr>
      <vt:lpstr>Solução proposta</vt:lpstr>
      <vt:lpstr>Solução proposta</vt:lpstr>
      <vt:lpstr>Solução proposta</vt:lpstr>
      <vt:lpstr>Solução proposta</vt:lpstr>
      <vt:lpstr>Solução proposta</vt:lpstr>
      <vt:lpstr>Solução proposta</vt:lpstr>
      <vt:lpstr>Solução proposta</vt:lpstr>
      <vt:lpstr>Demonstração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Eunice Gomes</dc:creator>
  <cp:lastModifiedBy>ALUNOS</cp:lastModifiedBy>
  <cp:revision>11</cp:revision>
  <dcterms:modified xsi:type="dcterms:W3CDTF">2023-09-28T23:58:44Z</dcterms:modified>
</cp:coreProperties>
</file>