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2" r:id="rId1"/>
  </p:sldMasterIdLst>
  <p:sldIdLst>
    <p:sldId id="256" r:id="rId2"/>
    <p:sldId id="263" r:id="rId3"/>
    <p:sldId id="257" r:id="rId4"/>
    <p:sldId id="261" r:id="rId5"/>
    <p:sldId id="264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/>
    <p:restoredTop sz="94667"/>
  </p:normalViewPr>
  <p:slideViewPr>
    <p:cSldViewPr snapToGrid="0">
      <p:cViewPr varScale="1">
        <p:scale>
          <a:sx n="110" d="100"/>
          <a:sy n="110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372708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3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07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2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64478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3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71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98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8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0214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814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5588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94C0AE5-E206-202D-EE47-7632D8B7D73D}"/>
              </a:ext>
            </a:extLst>
          </p:cNvPr>
          <p:cNvSpPr txBox="1"/>
          <p:nvPr/>
        </p:nvSpPr>
        <p:spPr>
          <a:xfrm>
            <a:off x="1022011" y="2385689"/>
            <a:ext cx="10147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Through the Radar Looking Glass: Revealing Earth Processes with SAR</a:t>
            </a:r>
            <a:endParaRPr lang="en-TR" sz="3600" b="1" dirty="0"/>
          </a:p>
        </p:txBody>
      </p:sp>
    </p:spTree>
    <p:extLst>
      <p:ext uri="{BB962C8B-B14F-4D97-AF65-F5344CB8AC3E}">
        <p14:creationId xmlns:p14="http://schemas.microsoft.com/office/powerpoint/2010/main" val="368890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773A-F3E1-C8C8-B70A-9A10BDEF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5351" y="305789"/>
            <a:ext cx="9601200" cy="85799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Chess Strategies for Anomaly Detection</a:t>
            </a:r>
            <a:endParaRPr lang="en-TR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12880-1BC2-96B3-A1BB-C94B4C489A34}"/>
              </a:ext>
            </a:extLst>
          </p:cNvPr>
          <p:cNvSpPr txBox="1"/>
          <p:nvPr/>
        </p:nvSpPr>
        <p:spPr>
          <a:xfrm>
            <a:off x="831273" y="1353787"/>
            <a:ext cx="111984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Iterative Deepening &amp; Alpha-Beta Pruning on SAR Data: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FFA0A-06F8-7049-7BB1-9E6C1D7E7AFE}"/>
              </a:ext>
            </a:extLst>
          </p:cNvPr>
          <p:cNvSpPr txBox="1"/>
          <p:nvPr/>
        </p:nvSpPr>
        <p:spPr>
          <a:xfrm>
            <a:off x="950026" y="2641891"/>
            <a:ext cx="95575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Requires multiple SAR acquisitions of the same region at different times.</a:t>
            </a:r>
          </a:p>
          <a:p>
            <a:endParaRPr lang="en-US" sz="2000" dirty="0"/>
          </a:p>
          <a:p>
            <a:r>
              <a:rPr lang="en-US" sz="2000" dirty="0"/>
              <a:t>Uses phase and polarization combinations to enhance anomaly detection.</a:t>
            </a:r>
          </a:p>
          <a:p>
            <a:endParaRPr lang="en-US" sz="2000" dirty="0"/>
          </a:p>
          <a:p>
            <a:r>
              <a:rPr lang="en-US" sz="2000" dirty="0"/>
              <a:t>Even for a single dataset, ~12 repeated operations are needed.</a:t>
            </a:r>
          </a:p>
          <a:p>
            <a:endParaRPr lang="en-US" sz="2000" dirty="0"/>
          </a:p>
          <a:p>
            <a:r>
              <a:rPr lang="en-US" sz="2000" dirty="0"/>
              <a:t>For high-dimensional time-series data, computation becomes extremely heavy.</a:t>
            </a:r>
          </a:p>
          <a:p>
            <a:endParaRPr lang="en-US" sz="2000" dirty="0"/>
          </a:p>
          <a:p>
            <a:r>
              <a:rPr lang="en-US" sz="2000" dirty="0"/>
              <a:t>Results in hours of processing and very high CPU consumption.</a:t>
            </a:r>
            <a:endParaRPr lang="en-TR" sz="2000" dirty="0"/>
          </a:p>
          <a:p>
            <a:endParaRPr lang="en-TR" sz="2000" dirty="0"/>
          </a:p>
        </p:txBody>
      </p:sp>
    </p:spTree>
    <p:extLst>
      <p:ext uri="{BB962C8B-B14F-4D97-AF65-F5344CB8AC3E}">
        <p14:creationId xmlns:p14="http://schemas.microsoft.com/office/powerpoint/2010/main" val="59175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4579EE-E751-A289-825B-303BF3144A85}"/>
              </a:ext>
            </a:extLst>
          </p:cNvPr>
          <p:cNvSpPr txBox="1"/>
          <p:nvPr/>
        </p:nvSpPr>
        <p:spPr>
          <a:xfrm>
            <a:off x="2472604" y="449646"/>
            <a:ext cx="7766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Why is Time Data Analysis important?</a:t>
            </a:r>
          </a:p>
          <a:p>
            <a:endParaRPr lang="en-TR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8BC7C2-13BF-96C9-23F1-E7D6B2EB5584}"/>
              </a:ext>
            </a:extLst>
          </p:cNvPr>
          <p:cNvSpPr txBox="1"/>
          <p:nvPr/>
        </p:nvSpPr>
        <p:spPr>
          <a:xfrm>
            <a:off x="993319" y="1401289"/>
            <a:ext cx="99201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Importance of the SAR data anomalies → Highlight significant changes (flood, fire, deforestation).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Why it is hard to discover week anomalies → Delicate signs, usually masked in noise.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Traditional methods' shortcomings → Naïve methods lose rare/noisy data points.</a:t>
            </a:r>
            <a:endParaRPr lang="en-TR" sz="2400" dirty="0"/>
          </a:p>
        </p:txBody>
      </p:sp>
    </p:spTree>
    <p:extLst>
      <p:ext uri="{BB962C8B-B14F-4D97-AF65-F5344CB8AC3E}">
        <p14:creationId xmlns:p14="http://schemas.microsoft.com/office/powerpoint/2010/main" val="263735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0C3F91-F142-C612-1655-3C8700E12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282" y="-189197"/>
            <a:ext cx="3425721" cy="70471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DDBCE5-6EB9-4D20-CD63-AB7BF8FE9B83}"/>
              </a:ext>
            </a:extLst>
          </p:cNvPr>
          <p:cNvSpPr txBox="1"/>
          <p:nvPr/>
        </p:nvSpPr>
        <p:spPr>
          <a:xfrm>
            <a:off x="748145" y="1769422"/>
            <a:ext cx="903632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Adapted from Stockfish engine search in chess.</a:t>
            </a:r>
          </a:p>
          <a:p>
            <a:endParaRPr lang="en-US" sz="2000" dirty="0"/>
          </a:p>
          <a:p>
            <a:r>
              <a:rPr lang="en-US" sz="2000" dirty="0"/>
              <a:t>Iterative deepening → shallower start, deeper only in regions that look suspicious.</a:t>
            </a:r>
          </a:p>
          <a:p>
            <a:endParaRPr lang="en-US" sz="2000" dirty="0"/>
          </a:p>
          <a:p>
            <a:r>
              <a:rPr lang="en-US" sz="2000" dirty="0"/>
              <a:t>Alpha-beta pruning → reduce useless computation soon.</a:t>
            </a:r>
          </a:p>
          <a:p>
            <a:endParaRPr lang="en-US" sz="2000" dirty="0"/>
          </a:p>
          <a:p>
            <a:r>
              <a:rPr lang="en-US" sz="2000" dirty="0"/>
              <a:t>Quiescence refinement → pay attention only to borderline anomalies.</a:t>
            </a:r>
          </a:p>
          <a:p>
            <a:endParaRPr lang="en-US" sz="2000" dirty="0"/>
          </a:p>
          <a:p>
            <a:r>
              <a:rPr lang="en-US" sz="2000" dirty="0"/>
              <a:t>Converts hours of CPU-crunched work into wiser, quicker analysis.</a:t>
            </a:r>
            <a:endParaRPr lang="en-TR" sz="2000" dirty="0"/>
          </a:p>
        </p:txBody>
      </p:sp>
    </p:spTree>
    <p:extLst>
      <p:ext uri="{BB962C8B-B14F-4D97-AF65-F5344CB8AC3E}">
        <p14:creationId xmlns:p14="http://schemas.microsoft.com/office/powerpoint/2010/main" val="276691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8FD02FE-8DAF-0258-D1B2-0F0F76E34790}"/>
              </a:ext>
            </a:extLst>
          </p:cNvPr>
          <p:cNvSpPr txBox="1"/>
          <p:nvPr/>
        </p:nvSpPr>
        <p:spPr>
          <a:xfrm>
            <a:off x="2206255" y="3368315"/>
            <a:ext cx="655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Standard anomaly detectors — after 40 seconds of processing</a:t>
            </a:r>
            <a:endParaRPr lang="en-T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8402E4-809B-FCDB-CB6B-F3882197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806" y="560439"/>
            <a:ext cx="6555177" cy="27788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95F58C-21C9-1C44-4F57-81611A6CF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553" y="3802475"/>
            <a:ext cx="6555177" cy="295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5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close-up of a rock&#10;&#10;AI-generated content may be incorrect.">
            <a:extLst>
              <a:ext uri="{FF2B5EF4-FFF2-40B4-BE49-F238E27FC236}">
                <a16:creationId xmlns:a16="http://schemas.microsoft.com/office/drawing/2014/main" id="{9D8EEE37-3D51-7473-1BFB-EB50BF9BBF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778" y="903808"/>
            <a:ext cx="6641101" cy="2192816"/>
          </a:xfrm>
        </p:spPr>
      </p:pic>
      <p:pic>
        <p:nvPicPr>
          <p:cNvPr id="13" name="Picture 12" descr="A close up of a mountain&#10;&#10;AI-generated content may be incorrect.">
            <a:extLst>
              <a:ext uri="{FF2B5EF4-FFF2-40B4-BE49-F238E27FC236}">
                <a16:creationId xmlns:a16="http://schemas.microsoft.com/office/drawing/2014/main" id="{2C92422E-3E11-F875-EC42-AB5C51476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777" y="4130708"/>
            <a:ext cx="6641101" cy="21928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379B24-3EFD-BE20-7D8C-EC4D69835E6D}"/>
              </a:ext>
            </a:extLst>
          </p:cNvPr>
          <p:cNvSpPr txBox="1"/>
          <p:nvPr/>
        </p:nvSpPr>
        <p:spPr>
          <a:xfrm>
            <a:off x="2262778" y="534476"/>
            <a:ext cx="452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12 December 2018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243E41-FDC2-8E26-B1F7-B43529E1FB64}"/>
              </a:ext>
            </a:extLst>
          </p:cNvPr>
          <p:cNvSpPr txBox="1"/>
          <p:nvPr/>
        </p:nvSpPr>
        <p:spPr>
          <a:xfrm>
            <a:off x="2262777" y="3761376"/>
            <a:ext cx="4529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22 December 2018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93D11-9E57-2485-0B29-024E64C947AE}"/>
              </a:ext>
            </a:extLst>
          </p:cNvPr>
          <p:cNvSpPr txBox="1"/>
          <p:nvPr/>
        </p:nvSpPr>
        <p:spPr>
          <a:xfrm>
            <a:off x="3402054" y="3244334"/>
            <a:ext cx="50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method after 40 seconds of processing</a:t>
            </a:r>
            <a:endParaRPr lang="en-T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0439D4-9AE0-F655-FCFE-5D7902625E82}"/>
              </a:ext>
            </a:extLst>
          </p:cNvPr>
          <p:cNvSpPr txBox="1"/>
          <p:nvPr/>
        </p:nvSpPr>
        <p:spPr>
          <a:xfrm>
            <a:off x="3890805" y="6369690"/>
            <a:ext cx="2750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Domas coast after tsunami.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573057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A0B4F9-8670-5834-7C58-0383AEF51BA6}"/>
              </a:ext>
            </a:extLst>
          </p:cNvPr>
          <p:cNvSpPr txBox="1"/>
          <p:nvPr/>
        </p:nvSpPr>
        <p:spPr>
          <a:xfrm>
            <a:off x="1843835" y="1282235"/>
            <a:ext cx="92627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Faster &amp; Smarter: Captures both strong and week-level anomalies.</a:t>
            </a:r>
          </a:p>
          <a:p>
            <a:endParaRPr lang="en-US" sz="2400" dirty="0"/>
          </a:p>
          <a:p>
            <a:r>
              <a:rPr lang="en-US" sz="2400" dirty="0"/>
              <a:t>Efficient: Reduces intensive computation with search-oriented pruning.</a:t>
            </a:r>
          </a:p>
          <a:p>
            <a:endParaRPr lang="en-US" sz="2400" dirty="0"/>
          </a:p>
          <a:p>
            <a:r>
              <a:rPr lang="en-US" sz="2400" dirty="0"/>
              <a:t>Scalable: Excisable for use on time-series and high-dimensional SAR data.</a:t>
            </a:r>
          </a:p>
          <a:p>
            <a:endParaRPr lang="en-US" sz="2400" dirty="0"/>
          </a:p>
          <a:p>
            <a:r>
              <a:rPr lang="en-US" sz="2400" dirty="0"/>
              <a:t>Future: Incorporate AI models and move beyond real-time detection of anomalies.</a:t>
            </a:r>
            <a:endParaRPr lang="en-TR" sz="2400" dirty="0"/>
          </a:p>
        </p:txBody>
      </p:sp>
    </p:spTree>
    <p:extLst>
      <p:ext uri="{BB962C8B-B14F-4D97-AF65-F5344CB8AC3E}">
        <p14:creationId xmlns:p14="http://schemas.microsoft.com/office/powerpoint/2010/main" val="1879963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1714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102</TotalTime>
  <Words>259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PowerPoint Presentation</vt:lpstr>
      <vt:lpstr>Chess Strategies for Anomaly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HAYRİ TALHA ÖZKAN</dc:creator>
  <cp:lastModifiedBy>HAYRİ TALHA ÖZKAN</cp:lastModifiedBy>
  <cp:revision>5</cp:revision>
  <dcterms:created xsi:type="dcterms:W3CDTF">2025-10-05T09:51:35Z</dcterms:created>
  <dcterms:modified xsi:type="dcterms:W3CDTF">2025-10-05T20:48:55Z</dcterms:modified>
</cp:coreProperties>
</file>