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2a0ce24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2a0ce2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d2a0ce24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d2a0ce24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d2a0ce24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d2a0ce2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d2a0ce24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d2a0ce24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b42c9a4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b42c9a4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6b42c9a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6b42c9a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d2a0ce2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d2a0ce2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d2a0ce24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d2a0ce24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Aban Khan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MVC?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M</a:t>
            </a:r>
            <a:r>
              <a:rPr lang="en"/>
              <a:t>odel, </a:t>
            </a:r>
            <a:r>
              <a:rPr b="1" lang="en"/>
              <a:t>V</a:t>
            </a:r>
            <a:r>
              <a:rPr lang="en"/>
              <a:t>iew, </a:t>
            </a:r>
            <a:r>
              <a:rPr b="1" lang="en"/>
              <a:t>C</a:t>
            </a:r>
            <a:r>
              <a:rPr lang="en"/>
              <a:t>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Architectural design format for back-end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Provides standardized framework for 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Allows us to separate our code into sections similar to 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Prevents code-breaking, difficult to parse 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Allows easy access to code, quicker debugging, easier to look at 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lang="en"/>
              <a:t>odel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Interacts with our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Adds/deletes/updates our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Isolated to manage our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Returns to the</a:t>
            </a:r>
            <a:r>
              <a:rPr b="1" lang="en"/>
              <a:t> C</a:t>
            </a:r>
            <a:r>
              <a:rPr lang="en"/>
              <a:t>ontroller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900" y="1244975"/>
            <a:ext cx="2653550" cy="26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</a:t>
            </a:r>
            <a:r>
              <a:rPr lang="en"/>
              <a:t>iew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Renders out HTML the user will see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Can use anything to render out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Returns to the</a:t>
            </a:r>
            <a:r>
              <a:rPr b="1" lang="en"/>
              <a:t> C</a:t>
            </a:r>
            <a:r>
              <a:rPr lang="en"/>
              <a:t>ontroller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lang="en"/>
              <a:t>ontroller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Takes request from </a:t>
            </a:r>
            <a:r>
              <a:rPr lang="en"/>
              <a:t>the router and redirects request to the appropriate 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Intermediary between the router and </a:t>
            </a:r>
            <a:r>
              <a:rPr b="1" lang="en"/>
              <a:t>V</a:t>
            </a:r>
            <a:r>
              <a:rPr lang="en"/>
              <a:t>iew/</a:t>
            </a:r>
            <a:r>
              <a:rPr b="1" lang="en"/>
              <a:t>M</a:t>
            </a:r>
            <a:r>
              <a:rPr lang="en"/>
              <a:t>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Each “page” has its own </a:t>
            </a:r>
            <a:r>
              <a:rPr b="1" lang="en"/>
              <a:t>C</a:t>
            </a:r>
            <a:r>
              <a:rPr lang="en"/>
              <a:t>ontroller as a hub that redirects to the </a:t>
            </a:r>
            <a:r>
              <a:rPr b="1" lang="en"/>
              <a:t>M</a:t>
            </a:r>
            <a:r>
              <a:rPr lang="en"/>
              <a:t>odel and </a:t>
            </a:r>
            <a:r>
              <a:rPr b="1" lang="en"/>
              <a:t>V</a:t>
            </a:r>
            <a:r>
              <a:rPr lang="en"/>
              <a:t>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/>
              <a:t>C</a:t>
            </a:r>
            <a:r>
              <a:rPr lang="en"/>
              <a:t>ontroller </a:t>
            </a:r>
            <a:r>
              <a:rPr lang="en"/>
              <a:t>receives some file or information back from </a:t>
            </a:r>
            <a:r>
              <a:rPr b="1" lang="en"/>
              <a:t>M</a:t>
            </a:r>
            <a:r>
              <a:rPr lang="en"/>
              <a:t>odel and </a:t>
            </a:r>
            <a:r>
              <a:rPr b="1" lang="en"/>
              <a:t>V</a:t>
            </a:r>
            <a:r>
              <a:rPr lang="en"/>
              <a:t>iew which will return to the user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00" y="152400"/>
            <a:ext cx="781139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tool.. Router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Redirects incoming requests to appropriate </a:t>
            </a:r>
            <a:r>
              <a:rPr b="1" lang="en"/>
              <a:t>C</a:t>
            </a:r>
            <a:r>
              <a:rPr lang="en"/>
              <a:t>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Adds an extra layer of abstraction used to refine directories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Provides finer control over routing in back-end services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338" y="2491675"/>
            <a:ext cx="5779325" cy="22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effectively employ MVC?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Create folders which contain each element of our MVC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Have unique controllers for each page which will redirect to its own unique M and V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020" y="2254595"/>
            <a:ext cx="2889950" cy="22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 + Schema’s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MongoDB is a schema-less database- this means that we can store JSON documents on it but we cannot enforce the structure of these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Mongoose allows us to enforce consistency between our documents </a:t>
            </a:r>
            <a:r>
              <a:rPr b="1" lang="en"/>
              <a:t>(Object Data Modeling)</a:t>
            </a:r>
            <a:r>
              <a:rPr lang="en"/>
              <a:t> by using a template </a:t>
            </a:r>
            <a:r>
              <a:rPr b="1" lang="en"/>
              <a:t>(schema)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Therefore, SchemaTypes in Mongoose define what the structure of that schema looks like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Acts as middle-ware between objects in our backend and the objects in MongoDB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