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1B3DA-8F74-4353-BE59-BCA637AF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B3A449-9849-4B78-8435-52ED9AEF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64B7EC-477D-4E27-9EBE-B0610285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B97E7-0952-40C3-88F0-324BA9CF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F3E94-62A4-422B-BECB-E802F15B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1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6B5BE-B052-4AF9-A426-02B1FDDF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91A322-A88E-43B2-B0DE-E9BD6D5C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3A4EE-7352-448F-B45F-6E2F442E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7FC36-EF95-4049-8103-C3D410E1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C3E6-ED27-4C5B-9771-707C72E2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47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AB55B8-996D-481F-9EC7-20261196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7E91C-F934-4124-9A43-FB8703CE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8F6E2-276E-4416-9AD3-907B7AB2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F2775-FFEB-4386-BE29-AE849691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A1912-BB24-4E62-A78A-7D74815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81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40099-0194-4E98-A333-F4F14D55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CD6D7-AB89-4F01-B102-B7561E64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2FC64-F3E3-4789-985B-83FBC052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20CB-59A0-4C39-9A94-FA252D10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C505F-6DB4-44E1-BC89-410559D8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1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6037E-8854-4482-B242-50F9D256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F97B9-3D16-4380-87B8-B7CB91D6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B06C37-1A5D-423E-A0AC-604A7B92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91C73-BADF-4FF1-BEAA-2DF1A6F6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0111A-C751-449A-AC1A-E5270969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7C38D-5101-4E0A-A426-E25AED26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AF9EA-FA1B-44E8-999A-498CE366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05778-A2BF-40E1-BB8D-EE6D837C8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4D511-734D-4DEF-96B5-DA0154AB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73E2-B5E3-48B9-A52F-69CA708C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4563F-59F5-409F-BEA5-98DCB3F7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57A70-8E1A-4019-9AEF-02DBCBE0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DEFD1-54FA-4A30-AF0F-393ACD47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1C8A58-E806-4889-837C-AA000C97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104CA3-D00E-4DBB-9231-432B19949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BE76F-94D8-4D1C-B160-11DFA8455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C482B0-2C80-47A2-9C9C-04816258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126AA8-A7C3-4CD9-8255-F10DEC2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C796C2-DE5C-4F6F-972B-E52692D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D03BE-54C5-410D-89C4-F888EB3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2D5DB5-30DD-495E-A383-6399709D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FFE002-AF6A-4D55-ABFA-846F92EC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64B767-0C67-4E78-8E02-6E4F4D6E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9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B7CFF6-ACBB-45D7-95A2-1CC829B2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859E0F-BEFB-48A3-B221-3B1BA54E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FB12B4-5D20-41F8-A9EE-7D0F659C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B2BCB-14B4-47DE-8BF5-7FA7CC8C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95451-5543-44BB-9CB3-0085E5E3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4C7D5C-6593-46CB-9277-E234A3A6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118CDC-B75D-451A-93A8-61C6861A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2A75DD-D55F-4FCD-AF54-ABFB2856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E292AD-15C3-4759-BDA2-9C1CB926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4DE3F-F159-430E-B361-DE4C298E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07FA9-45DC-4C4E-9D78-61954C1C5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309AB3-B914-4E24-8FDF-FC4B7E1A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E18500-AC25-4B23-97AC-51D18B72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91A1D9-71DB-4780-8AF2-C2963A7B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3DDF99-AFD1-4967-A36B-509E41EC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6686F4-A6CE-4625-9E8E-EA781C7A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04807A-D78F-4B3E-982B-CB1C2765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48E7C7-A2DD-41D5-90AD-98831FFF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FB1E-151F-45E4-8736-93A6893F5A6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B629D-5654-425F-B014-941B71CDC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A7FD97-63D6-4F0A-84A7-F5F9F2909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C2768-A18B-433E-B893-6D4C6EFBD9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5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85130E2-356B-436B-9BE8-D41B9A5EAB54}"/>
              </a:ext>
            </a:extLst>
          </p:cNvPr>
          <p:cNvSpPr/>
          <p:nvPr/>
        </p:nvSpPr>
        <p:spPr>
          <a:xfrm>
            <a:off x="687900" y="1166070"/>
            <a:ext cx="4043158" cy="59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Benutzer Management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B59E8F-BD86-49CD-87FD-0A9A9CE21D02}"/>
              </a:ext>
            </a:extLst>
          </p:cNvPr>
          <p:cNvSpPr txBox="1"/>
          <p:nvPr/>
        </p:nvSpPr>
        <p:spPr>
          <a:xfrm>
            <a:off x="687900" y="1870745"/>
            <a:ext cx="36393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/>
              <a:t>Wer darf sich in die Software </a:t>
            </a:r>
            <a:r>
              <a:rPr lang="de-DE" sz="1600" dirty="0" err="1"/>
              <a:t>einlogen</a:t>
            </a:r>
            <a:endParaRPr lang="de-DE" sz="1600" dirty="0"/>
          </a:p>
          <a:p>
            <a:pPr marL="285750" indent="-285750">
              <a:buFontTx/>
              <a:buChar char="-"/>
            </a:pPr>
            <a:r>
              <a:rPr lang="de-DE" sz="1600" dirty="0"/>
              <a:t>Benutzer hinzufügen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Benutzer deaktivieren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Benutzer löschen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Benutzer editieren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6465DD-7406-47E6-B610-E10D1EEEF145}"/>
              </a:ext>
            </a:extLst>
          </p:cNvPr>
          <p:cNvSpPr/>
          <p:nvPr/>
        </p:nvSpPr>
        <p:spPr>
          <a:xfrm>
            <a:off x="5596858" y="1166070"/>
            <a:ext cx="2498518" cy="59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Bewerber Management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5E9BB6-BDB7-4557-A888-039153E46528}"/>
              </a:ext>
            </a:extLst>
          </p:cNvPr>
          <p:cNvSpPr txBox="1"/>
          <p:nvPr/>
        </p:nvSpPr>
        <p:spPr>
          <a:xfrm>
            <a:off x="5596858" y="1870745"/>
            <a:ext cx="20899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/>
              <a:t>Bewerber anlegen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Bewerber löschen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Bewerber editieren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Bewerber </a:t>
            </a:r>
            <a:r>
              <a:rPr lang="de-DE" sz="1600" dirty="0" err="1"/>
              <a:t>view</a:t>
            </a:r>
            <a:endParaRPr lang="de-DE" sz="1600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DEA7F6-8E32-47AB-BCE2-277A48E4ACB8}"/>
              </a:ext>
            </a:extLst>
          </p:cNvPr>
          <p:cNvSpPr/>
          <p:nvPr/>
        </p:nvSpPr>
        <p:spPr>
          <a:xfrm>
            <a:off x="8961176" y="1166070"/>
            <a:ext cx="2498518" cy="59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Aktivität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DA6EB6-1D4F-4E14-A975-6E6FF25598C5}"/>
              </a:ext>
            </a:extLst>
          </p:cNvPr>
          <p:cNvSpPr txBox="1"/>
          <p:nvPr/>
        </p:nvSpPr>
        <p:spPr>
          <a:xfrm>
            <a:off x="8956417" y="1870745"/>
            <a:ext cx="18750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/>
              <a:t>Aktivität anlegen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Löschen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editieren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1F5CB9-413F-41DC-8981-44BFF2E71B57}"/>
              </a:ext>
            </a:extLst>
          </p:cNvPr>
          <p:cNvSpPr/>
          <p:nvPr/>
        </p:nvSpPr>
        <p:spPr>
          <a:xfrm>
            <a:off x="692658" y="3952613"/>
            <a:ext cx="4038399" cy="59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Bewerber Aktivitäten Log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CFE13D-D53F-4FBB-AB33-628A51E52A5C}"/>
              </a:ext>
            </a:extLst>
          </p:cNvPr>
          <p:cNvSpPr txBox="1"/>
          <p:nvPr/>
        </p:nvSpPr>
        <p:spPr>
          <a:xfrm>
            <a:off x="687900" y="4657288"/>
            <a:ext cx="5450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/>
              <a:t>Ich wähle einen Bewerber aus und füge eine Aktivität hinzu.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Dokumente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613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F9266-74EA-4182-BDB9-2386F9D5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1E0604C-A18C-4D11-97E3-1EBD38CCDDA2}"/>
              </a:ext>
            </a:extLst>
          </p:cNvPr>
          <p:cNvSpPr/>
          <p:nvPr/>
        </p:nvSpPr>
        <p:spPr>
          <a:xfrm>
            <a:off x="838200" y="2684886"/>
            <a:ext cx="2223082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firstname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B131D86-0A1A-467F-9583-639287C03FDB}"/>
              </a:ext>
            </a:extLst>
          </p:cNvPr>
          <p:cNvSpPr/>
          <p:nvPr/>
        </p:nvSpPr>
        <p:spPr>
          <a:xfrm>
            <a:off x="838200" y="3679084"/>
            <a:ext cx="2223082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lastname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95AE1C-EF84-4B16-BB4E-9A7F6E5A07CA}"/>
              </a:ext>
            </a:extLst>
          </p:cNvPr>
          <p:cNvSpPr/>
          <p:nvPr/>
        </p:nvSpPr>
        <p:spPr>
          <a:xfrm>
            <a:off x="838200" y="4673179"/>
            <a:ext cx="2223082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gender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86D8F13-7B9C-4E41-8548-28B31CAC6708}"/>
              </a:ext>
            </a:extLst>
          </p:cNvPr>
          <p:cNvSpPr/>
          <p:nvPr/>
        </p:nvSpPr>
        <p:spPr>
          <a:xfrm>
            <a:off x="838200" y="5667274"/>
            <a:ext cx="2223082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isAdmin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5FCCCC2-3E16-4830-8ABF-F03804AAE88F}"/>
              </a:ext>
            </a:extLst>
          </p:cNvPr>
          <p:cNvSpPr/>
          <p:nvPr/>
        </p:nvSpPr>
        <p:spPr>
          <a:xfrm>
            <a:off x="838200" y="1690688"/>
            <a:ext cx="2223082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DF93A0-5855-4B8B-8C7C-140998CA00E6}"/>
              </a:ext>
            </a:extLst>
          </p:cNvPr>
          <p:cNvSpPr/>
          <p:nvPr/>
        </p:nvSpPr>
        <p:spPr>
          <a:xfrm>
            <a:off x="3574408" y="5667274"/>
            <a:ext cx="2223082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12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7E4C3-B12C-4E1D-AA11-AF18617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Bewerber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3CF13-AA6E-4C26-9C31-1FD5D910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03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EB917-3DD5-4EC8-8793-DD17AAFB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70A64C-A9E8-437F-9628-949A1DA7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3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5DE7-4E07-4AC4-892F-DFD3027E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356035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Benutzer</vt:lpstr>
      <vt:lpstr>Bewerber</vt:lpstr>
      <vt:lpstr>Aktivität</vt:lpstr>
      <vt:lpstr>Dokument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Brosig</dc:creator>
  <cp:lastModifiedBy>Brosig, Florian</cp:lastModifiedBy>
  <cp:revision>2</cp:revision>
  <dcterms:created xsi:type="dcterms:W3CDTF">2018-05-21T10:54:08Z</dcterms:created>
  <dcterms:modified xsi:type="dcterms:W3CDTF">2018-05-21T10:55:19Z</dcterms:modified>
</cp:coreProperties>
</file>