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2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2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5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0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5C0A-23C5-4DDF-844E-3130BEE6B4D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99B-0AF8-4CCF-96FB-104667F6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1160"/>
          <a:stretch/>
        </p:blipFill>
        <p:spPr>
          <a:xfrm>
            <a:off x="5178833" y="1021968"/>
            <a:ext cx="2892827" cy="1421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34641" y="1016154"/>
            <a:ext cx="2880293" cy="1419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2799"/>
          <a:stretch/>
        </p:blipFill>
        <p:spPr>
          <a:xfrm>
            <a:off x="471974" y="997528"/>
            <a:ext cx="2886369" cy="1446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153753" y="174567"/>
            <a:ext cx="687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Grouped transposition</a:t>
            </a:r>
            <a:endParaRPr 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6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3.7037E-6 L 0.3151 -0.00162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-3.7037E-7 L 0.14089 -0.00069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799"/>
          <a:stretch/>
        </p:blipFill>
        <p:spPr>
          <a:xfrm>
            <a:off x="471974" y="997528"/>
            <a:ext cx="2886369" cy="1446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153753" y="174567"/>
            <a:ext cx="687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Grouped transposition</a:t>
            </a:r>
            <a:endParaRPr 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1160"/>
          <a:stretch/>
        </p:blipFill>
        <p:spPr>
          <a:xfrm>
            <a:off x="8957273" y="1007497"/>
            <a:ext cx="2892827" cy="14219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5640" y="1016154"/>
            <a:ext cx="2880293" cy="1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3 0.25324 L -0.16328 0.25324 C -0.09011 0.25324 -0.00026 0.18333 -0.00026 0.12616 L -0.00026 -0.00093 " pathEditMode="relative" rAng="10800000" ptsTypes="AAAA">
                                      <p:cBhvr>
                                        <p:cTn id="6" dur="4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1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348 0.54028 L -0.34648 0.54028 C -0.19114 0.54028 -4.79167E-6 0.39144 -4.79167E-6 0.27037 L -4.79167E-6 -2.59259E-6 " pathEditMode="relative" rAng="10800000" ptsTypes="AAAA">
                                      <p:cBhvr>
                                        <p:cTn id="8" dur="4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74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1160"/>
          <a:stretch/>
        </p:blipFill>
        <p:spPr>
          <a:xfrm>
            <a:off x="491281" y="4733250"/>
            <a:ext cx="2892827" cy="14219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815" y="2746348"/>
            <a:ext cx="2880293" cy="1419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2799"/>
          <a:stretch/>
        </p:blipFill>
        <p:spPr>
          <a:xfrm>
            <a:off x="471974" y="997528"/>
            <a:ext cx="2886369" cy="1446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153753" y="174567"/>
            <a:ext cx="687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Grouped transposition</a:t>
            </a:r>
            <a:endParaRPr 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12188" y="5047129"/>
            <a:ext cx="1075765" cy="61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95" y="980975"/>
            <a:ext cx="2882224" cy="3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013 -0.0909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0066 -0.2120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06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Sans Unicode</vt:lpstr>
      <vt:lpstr>Office Theme</vt:lpstr>
      <vt:lpstr>PowerPoint Presentation</vt:lpstr>
      <vt:lpstr>PowerPoint Presentation</vt:lpstr>
      <vt:lpstr>PowerPoint Presentation</vt:lpstr>
    </vt:vector>
  </TitlesOfParts>
  <Company>MaineHealth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W. Black</dc:creator>
  <cp:lastModifiedBy>Adam W. Black</cp:lastModifiedBy>
  <cp:revision>5</cp:revision>
  <dcterms:created xsi:type="dcterms:W3CDTF">2019-11-09T21:37:13Z</dcterms:created>
  <dcterms:modified xsi:type="dcterms:W3CDTF">2019-11-09T22:06:17Z</dcterms:modified>
</cp:coreProperties>
</file>