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3" r:id="rId7"/>
    <p:sldId id="262" r:id="rId8"/>
    <p:sldId id="264" r:id="rId9"/>
    <p:sldId id="265" r:id="rId10"/>
    <p:sldId id="272" r:id="rId11"/>
    <p:sldId id="267" r:id="rId12"/>
    <p:sldId id="273" r:id="rId13"/>
    <p:sldId id="268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E600-FD6E-4765-B8FF-B0ADAC20416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82F0-8FAB-4C12-9746-42DEA45B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1610" y="668420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2, 3, 4, 5]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5" y="1979585"/>
            <a:ext cx="1845879" cy="184587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786692" y="1885244"/>
            <a:ext cx="1706274" cy="1958626"/>
            <a:chOff x="3960748" y="1851377"/>
            <a:chExt cx="1706274" cy="1958626"/>
          </a:xfrm>
        </p:grpSpPr>
        <p:sp>
          <p:nvSpPr>
            <p:cNvPr id="9" name="Rectangle 8"/>
            <p:cNvSpPr/>
            <p:nvPr/>
          </p:nvSpPr>
          <p:spPr>
            <a:xfrm>
              <a:off x="3960748" y="2212568"/>
              <a:ext cx="1706274" cy="1241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dirty="0"/>
                <a:t>function(x){</a:t>
              </a:r>
            </a:p>
            <a:p>
              <a:r>
                <a:rPr lang="en-US" sz="2000" dirty="0"/>
                <a:t>    x^2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4391379" y="1851377"/>
              <a:ext cx="869245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>
              <a:off x="4430889" y="3448758"/>
              <a:ext cx="869245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56066" y="4120973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,   ,   ,  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 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1028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 flipH="1">
              <a:off x="875300" y="942149"/>
              <a:ext cx="1289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map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8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112" y="813321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9, 16, 25]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339854" y="1840089"/>
            <a:ext cx="1706274" cy="1958627"/>
            <a:chOff x="3497900" y="1896532"/>
            <a:chExt cx="1706274" cy="1958627"/>
          </a:xfrm>
        </p:grpSpPr>
        <p:grpSp>
          <p:nvGrpSpPr>
            <p:cNvPr id="10" name="Group 9"/>
            <p:cNvGrpSpPr/>
            <p:nvPr/>
          </p:nvGrpSpPr>
          <p:grpSpPr>
            <a:xfrm>
              <a:off x="3497900" y="1896532"/>
              <a:ext cx="1706274" cy="1958627"/>
              <a:chOff x="3960748" y="1851376"/>
              <a:chExt cx="1706274" cy="19586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function(x, y){</a:t>
                </a:r>
              </a:p>
              <a:p>
                <a:r>
                  <a:rPr lang="en-US" sz="2000" dirty="0"/>
                  <a:t>    x + y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 rot="10800000">
                <a:off x="4131732" y="1851376"/>
                <a:ext cx="677336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rapezoid 13"/>
            <p:cNvSpPr/>
            <p:nvPr/>
          </p:nvSpPr>
          <p:spPr>
            <a:xfrm rot="10800000">
              <a:off x="4464751" y="1902175"/>
              <a:ext cx="677336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77334" y="4041424"/>
            <a:ext cx="90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161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03112 -0.4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112" y="813321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,   , 16, 25]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339854" y="1840089"/>
            <a:ext cx="1706274" cy="1958627"/>
            <a:chOff x="3497900" y="1896532"/>
            <a:chExt cx="1706274" cy="1958627"/>
          </a:xfrm>
        </p:grpSpPr>
        <p:grpSp>
          <p:nvGrpSpPr>
            <p:cNvPr id="10" name="Group 9"/>
            <p:cNvGrpSpPr/>
            <p:nvPr/>
          </p:nvGrpSpPr>
          <p:grpSpPr>
            <a:xfrm>
              <a:off x="3497900" y="1896532"/>
              <a:ext cx="1706274" cy="1958627"/>
              <a:chOff x="3960748" y="1851376"/>
              <a:chExt cx="1706274" cy="19586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function(x, y){</a:t>
                </a:r>
              </a:p>
              <a:p>
                <a:r>
                  <a:rPr lang="en-US" sz="2000" dirty="0"/>
                  <a:t>    x + y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 rot="10800000">
                <a:off x="4131732" y="1851376"/>
                <a:ext cx="677336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rapezoid 13"/>
            <p:cNvSpPr/>
            <p:nvPr/>
          </p:nvSpPr>
          <p:spPr>
            <a:xfrm rot="10800000">
              <a:off x="4464751" y="1902175"/>
              <a:ext cx="677336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08466" y="785099"/>
            <a:ext cx="2245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5  9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9953" y="4007557"/>
            <a:ext cx="157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8864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112" y="813321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16, 25]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339854" y="1840089"/>
            <a:ext cx="1706274" cy="1958627"/>
            <a:chOff x="3497900" y="1896532"/>
            <a:chExt cx="1706274" cy="1958627"/>
          </a:xfrm>
        </p:grpSpPr>
        <p:grpSp>
          <p:nvGrpSpPr>
            <p:cNvPr id="10" name="Group 9"/>
            <p:cNvGrpSpPr/>
            <p:nvPr/>
          </p:nvGrpSpPr>
          <p:grpSpPr>
            <a:xfrm>
              <a:off x="3497900" y="1896532"/>
              <a:ext cx="1706274" cy="1958627"/>
              <a:chOff x="3960748" y="1851376"/>
              <a:chExt cx="1706274" cy="19586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function(x, y){</a:t>
                </a:r>
              </a:p>
              <a:p>
                <a:r>
                  <a:rPr lang="en-US" sz="2000" dirty="0"/>
                  <a:t>    x + y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 rot="10800000">
                <a:off x="4131732" y="1851376"/>
                <a:ext cx="677336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rapezoid 13"/>
            <p:cNvSpPr/>
            <p:nvPr/>
          </p:nvSpPr>
          <p:spPr>
            <a:xfrm rot="10800000">
              <a:off x="4464751" y="1902175"/>
              <a:ext cx="677336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49953" y="4007557"/>
            <a:ext cx="157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6256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01067 -0.45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-2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112" y="813321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  ,    , 25]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70433" y="1840089"/>
            <a:ext cx="1706274" cy="1958627"/>
            <a:chOff x="3497900" y="1896532"/>
            <a:chExt cx="1706274" cy="1958627"/>
          </a:xfrm>
        </p:grpSpPr>
        <p:grpSp>
          <p:nvGrpSpPr>
            <p:cNvPr id="10" name="Group 9"/>
            <p:cNvGrpSpPr/>
            <p:nvPr/>
          </p:nvGrpSpPr>
          <p:grpSpPr>
            <a:xfrm>
              <a:off x="3497900" y="1896532"/>
              <a:ext cx="1706274" cy="1958627"/>
              <a:chOff x="3960748" y="1851376"/>
              <a:chExt cx="1706274" cy="19586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function(x, y){</a:t>
                </a:r>
              </a:p>
              <a:p>
                <a:r>
                  <a:rPr lang="en-US" sz="2000" dirty="0"/>
                  <a:t>    x + y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 rot="10800000">
                <a:off x="4131732" y="1851376"/>
                <a:ext cx="677336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rapezoid 13"/>
            <p:cNvSpPr/>
            <p:nvPr/>
          </p:nvSpPr>
          <p:spPr>
            <a:xfrm rot="10800000">
              <a:off x="4464751" y="1902175"/>
              <a:ext cx="677336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08466" y="785099"/>
            <a:ext cx="269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14 16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6669" y="4007557"/>
            <a:ext cx="157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8693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112" y="813321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 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25]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70433" y="1840089"/>
            <a:ext cx="1706274" cy="1958627"/>
            <a:chOff x="3497900" y="1896532"/>
            <a:chExt cx="1706274" cy="1958627"/>
          </a:xfrm>
        </p:grpSpPr>
        <p:grpSp>
          <p:nvGrpSpPr>
            <p:cNvPr id="10" name="Group 9"/>
            <p:cNvGrpSpPr/>
            <p:nvPr/>
          </p:nvGrpSpPr>
          <p:grpSpPr>
            <a:xfrm>
              <a:off x="3497900" y="1896532"/>
              <a:ext cx="1706274" cy="1958627"/>
              <a:chOff x="3960748" y="1851376"/>
              <a:chExt cx="1706274" cy="19586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function(x, y){</a:t>
                </a:r>
              </a:p>
              <a:p>
                <a:r>
                  <a:rPr lang="en-US" sz="2000" dirty="0"/>
                  <a:t>    x + y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 rot="10800000">
                <a:off x="4131732" y="1851376"/>
                <a:ext cx="677336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rapezoid 13"/>
            <p:cNvSpPr/>
            <p:nvPr/>
          </p:nvSpPr>
          <p:spPr>
            <a:xfrm rot="10800000">
              <a:off x="4464751" y="1902175"/>
              <a:ext cx="677336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6669" y="4007557"/>
            <a:ext cx="157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4739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487 -0.45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-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112" y="813321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  ,    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70433" y="1840089"/>
            <a:ext cx="1706274" cy="1958627"/>
            <a:chOff x="3497900" y="1896532"/>
            <a:chExt cx="1706274" cy="1958627"/>
          </a:xfrm>
        </p:grpSpPr>
        <p:grpSp>
          <p:nvGrpSpPr>
            <p:cNvPr id="10" name="Group 9"/>
            <p:cNvGrpSpPr/>
            <p:nvPr/>
          </p:nvGrpSpPr>
          <p:grpSpPr>
            <a:xfrm>
              <a:off x="3497900" y="1896532"/>
              <a:ext cx="1706274" cy="1958627"/>
              <a:chOff x="3960748" y="1851376"/>
              <a:chExt cx="1706274" cy="19586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function(x, y){</a:t>
                </a:r>
              </a:p>
              <a:p>
                <a:r>
                  <a:rPr lang="en-US" sz="2000" dirty="0"/>
                  <a:t>    x + y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 rot="10800000">
                <a:off x="4131732" y="1851376"/>
                <a:ext cx="677336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rapezoid 13"/>
            <p:cNvSpPr/>
            <p:nvPr/>
          </p:nvSpPr>
          <p:spPr>
            <a:xfrm rot="10800000">
              <a:off x="4464751" y="1902175"/>
              <a:ext cx="677336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08466" y="785099"/>
            <a:ext cx="269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30 25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6669" y="4007557"/>
            <a:ext cx="157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27436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112" y="813321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  ,    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70433" y="1840089"/>
            <a:ext cx="1706274" cy="1958627"/>
            <a:chOff x="3497900" y="1896532"/>
            <a:chExt cx="1706274" cy="1958627"/>
          </a:xfrm>
        </p:grpSpPr>
        <p:grpSp>
          <p:nvGrpSpPr>
            <p:cNvPr id="10" name="Group 9"/>
            <p:cNvGrpSpPr/>
            <p:nvPr/>
          </p:nvGrpSpPr>
          <p:grpSpPr>
            <a:xfrm>
              <a:off x="3497900" y="1896532"/>
              <a:ext cx="1706274" cy="1958627"/>
              <a:chOff x="3960748" y="1851376"/>
              <a:chExt cx="1706274" cy="19586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function(x, y){</a:t>
                </a:r>
              </a:p>
              <a:p>
                <a:r>
                  <a:rPr lang="en-US" sz="2000" dirty="0"/>
                  <a:t>    x + y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 rot="10800000">
                <a:off x="4131732" y="1851376"/>
                <a:ext cx="677336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rapezoid 13"/>
            <p:cNvSpPr/>
            <p:nvPr/>
          </p:nvSpPr>
          <p:spPr>
            <a:xfrm rot="10800000">
              <a:off x="4464751" y="1902175"/>
              <a:ext cx="677336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6669" y="4007557"/>
            <a:ext cx="157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69634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91542" y="421901"/>
            <a:ext cx="2028012" cy="3435512"/>
            <a:chOff x="491542" y="421901"/>
            <a:chExt cx="2028012" cy="34355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75" y="2011534"/>
              <a:ext cx="1845879" cy="184587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91542" y="421901"/>
              <a:ext cx="2009713" cy="1507285"/>
              <a:chOff x="415222" y="389952"/>
              <a:chExt cx="2009713" cy="1507285"/>
            </a:xfrm>
          </p:grpSpPr>
          <p:pic>
            <p:nvPicPr>
              <p:cNvPr id="18" name="Picture 4" descr="Image result for hi my name is imag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222" y="389952"/>
                <a:ext cx="2009713" cy="1507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 flipH="1">
                <a:off x="875300" y="942149"/>
                <a:ext cx="12899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map</a:t>
                </a:r>
                <a:endParaRPr lang="en-US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2724912" y="575157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31627 -0.01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7" y="-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24544 -0.026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18053" y="2531081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1610" y="668420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2, 3, 4, 5]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70642" y="1885244"/>
            <a:ext cx="3122324" cy="1968436"/>
            <a:chOff x="1370642" y="1885244"/>
            <a:chExt cx="3122324" cy="196843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642" y="2007801"/>
              <a:ext cx="1845879" cy="184587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786692" y="1885244"/>
              <a:ext cx="1706274" cy="1958626"/>
              <a:chOff x="3960748" y="1851377"/>
              <a:chExt cx="1706274" cy="195862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function(x){</a:t>
                </a:r>
              </a:p>
              <a:p>
                <a:r>
                  <a:rPr lang="en-US" sz="2000" dirty="0"/>
                  <a:t>    x^2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10800000">
                <a:off x="4391379" y="1851377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156066" y="4120973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,   ,   , 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78542" y="674063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17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 flipH="1">
              <a:off x="875300" y="942149"/>
              <a:ext cx="1289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map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9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1.875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17962" y="2531081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1610" y="668420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2, 3, 4, 5]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58776" y="1885244"/>
            <a:ext cx="3122324" cy="1968436"/>
            <a:chOff x="1370642" y="1885244"/>
            <a:chExt cx="3122324" cy="196843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642" y="2007801"/>
              <a:ext cx="1845879" cy="184587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786692" y="1885244"/>
              <a:ext cx="1706274" cy="1958626"/>
              <a:chOff x="3960748" y="1851377"/>
              <a:chExt cx="1706274" cy="195862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function(x){</a:t>
                </a:r>
              </a:p>
              <a:p>
                <a:r>
                  <a:rPr lang="en-US" sz="2000" dirty="0"/>
                  <a:t>    x^2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10800000">
                <a:off x="4391379" y="1851377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156066" y="4120973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1,  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  ,  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 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6811" y="674063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17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 flipH="1">
              <a:off x="875300" y="942149"/>
              <a:ext cx="1289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map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69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-0.0213 L 0.02396 0.2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79126" y="2531081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1610" y="668420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2, 3, 4, 5]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7497" y="1885244"/>
            <a:ext cx="3122324" cy="1968436"/>
            <a:chOff x="1370642" y="1885244"/>
            <a:chExt cx="3122324" cy="196843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642" y="2007801"/>
              <a:ext cx="1845879" cy="184587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786692" y="1885244"/>
              <a:ext cx="1706274" cy="1958626"/>
              <a:chOff x="3960748" y="1851377"/>
              <a:chExt cx="1706274" cy="195862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function(x){</a:t>
                </a:r>
              </a:p>
              <a:p>
                <a:r>
                  <a:rPr lang="en-US" sz="2000" dirty="0"/>
                  <a:t>    x^2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10800000">
                <a:off x="4391379" y="1851377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156066" y="4120973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4,   ,    ,    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6573" y="677690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19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 flipH="1">
              <a:off x="875300" y="942149"/>
              <a:ext cx="1289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map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36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1389 L 0.00104 0.233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61473" y="2429480"/>
            <a:ext cx="165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16</a:t>
            </a:r>
            <a:endParaRPr lang="en-US" sz="7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1610" y="668420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2, 3, 4, 5]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5763" y="1885244"/>
            <a:ext cx="3122324" cy="1968436"/>
            <a:chOff x="1370642" y="1885244"/>
            <a:chExt cx="3122324" cy="196843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642" y="2007801"/>
              <a:ext cx="1845879" cy="184587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786692" y="1885244"/>
              <a:ext cx="1706274" cy="1958626"/>
              <a:chOff x="3960748" y="1851377"/>
              <a:chExt cx="1706274" cy="195862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function(x){</a:t>
                </a:r>
              </a:p>
              <a:p>
                <a:r>
                  <a:rPr lang="en-US" sz="2000" dirty="0"/>
                  <a:t>    x^2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10800000">
                <a:off x="4391379" y="1851377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156066" y="4120973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4, 9,   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  ]</a:t>
            </a:r>
            <a:endParaRPr lang="en-US" sz="6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6131" y="677690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4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17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 flipH="1">
              <a:off x="875300" y="942149"/>
              <a:ext cx="1289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map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42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1806 L -0.00039 0.229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856496" y="2429480"/>
            <a:ext cx="165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25</a:t>
            </a:r>
            <a:endParaRPr lang="en-US" sz="7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1610" y="668420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2, 3, 4, 5]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78211" y="1885244"/>
            <a:ext cx="3122324" cy="1968436"/>
            <a:chOff x="1370642" y="1885244"/>
            <a:chExt cx="3122324" cy="196843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642" y="2007801"/>
              <a:ext cx="1845879" cy="184587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786692" y="1885244"/>
              <a:ext cx="1706274" cy="1958626"/>
              <a:chOff x="3960748" y="1851377"/>
              <a:chExt cx="1706274" cy="195862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function(x){</a:t>
                </a:r>
              </a:p>
              <a:p>
                <a:r>
                  <a:rPr lang="en-US" sz="2000" dirty="0"/>
                  <a:t>    x^2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10800000">
                <a:off x="4391379" y="1851377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156066" y="4120973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4, 9,16,   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endParaRPr lang="en-US" sz="6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6977" y="677690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5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17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 flipH="1">
              <a:off x="875300" y="942149"/>
              <a:ext cx="1289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map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0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7 -0.02338 L 0.01237 0.226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1610" y="668420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2, 3, 4, 5]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68" y="2007803"/>
            <a:ext cx="1845879" cy="184587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37816" y="1885244"/>
            <a:ext cx="1706274" cy="1958626"/>
            <a:chOff x="3960748" y="1851377"/>
            <a:chExt cx="1706274" cy="1958626"/>
          </a:xfrm>
        </p:grpSpPr>
        <p:sp>
          <p:nvSpPr>
            <p:cNvPr id="9" name="Rectangle 8"/>
            <p:cNvSpPr/>
            <p:nvPr/>
          </p:nvSpPr>
          <p:spPr>
            <a:xfrm>
              <a:off x="3960748" y="2212568"/>
              <a:ext cx="1706274" cy="1241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dirty="0"/>
                <a:t>function(x){</a:t>
              </a:r>
            </a:p>
            <a:p>
              <a:r>
                <a:rPr lang="en-US" sz="2000" dirty="0"/>
                <a:t>    x^2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4391379" y="1851377"/>
              <a:ext cx="869245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>
              <a:off x="4430889" y="3448758"/>
              <a:ext cx="869245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56066" y="4120973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4, 9,16,25]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6977" y="677690"/>
            <a:ext cx="115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5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19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 flipH="1">
              <a:off x="875300" y="942149"/>
              <a:ext cx="1289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map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48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61610" y="668420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2, 3, 4, 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6066" y="4120973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[1, 4, </a:t>
            </a:r>
            <a:r>
              <a:rPr lang="en-US" sz="6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9,16,25</a:t>
            </a:r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205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022E-16 L 0.00104 -0.5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112" y="813321"/>
            <a:ext cx="614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[  ,   , 9, 16, 25]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5222" y="389952"/>
            <a:ext cx="2009713" cy="1507285"/>
            <a:chOff x="415222" y="389952"/>
            <a:chExt cx="2009713" cy="1507285"/>
          </a:xfrm>
        </p:grpSpPr>
        <p:pic>
          <p:nvPicPr>
            <p:cNvPr id="6" name="Picture 4" descr="Image result for hi my name is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2" y="389952"/>
              <a:ext cx="2009713" cy="150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flipH="1">
              <a:off x="598312" y="942149"/>
              <a:ext cx="1668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reduce</a:t>
              </a:r>
              <a:endParaRPr lang="en-US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4874"/>
          <a:stretch/>
        </p:blipFill>
        <p:spPr bwMode="auto">
          <a:xfrm>
            <a:off x="995148" y="1919109"/>
            <a:ext cx="2578609" cy="21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339854" y="1840089"/>
            <a:ext cx="1706274" cy="1958627"/>
            <a:chOff x="3497900" y="1896532"/>
            <a:chExt cx="1706274" cy="1958627"/>
          </a:xfrm>
        </p:grpSpPr>
        <p:grpSp>
          <p:nvGrpSpPr>
            <p:cNvPr id="10" name="Group 9"/>
            <p:cNvGrpSpPr/>
            <p:nvPr/>
          </p:nvGrpSpPr>
          <p:grpSpPr>
            <a:xfrm>
              <a:off x="3497900" y="1896532"/>
              <a:ext cx="1706274" cy="1958627"/>
              <a:chOff x="3960748" y="1851376"/>
              <a:chExt cx="1706274" cy="19586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60748" y="2212568"/>
                <a:ext cx="1706274" cy="12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/>
                  <a:t>function(x, y){</a:t>
                </a:r>
              </a:p>
              <a:p>
                <a:r>
                  <a:rPr lang="en-US" sz="2000" dirty="0"/>
                  <a:t>    x + y</a:t>
                </a:r>
              </a:p>
              <a:p>
                <a:r>
                  <a:rPr lang="en-US" sz="2000" dirty="0"/>
                  <a:t>}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 rot="10800000">
                <a:off x="4131732" y="1851376"/>
                <a:ext cx="677336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/>
              <p:cNvSpPr/>
              <p:nvPr/>
            </p:nvSpPr>
            <p:spPr>
              <a:xfrm>
                <a:off x="4430889" y="3448758"/>
                <a:ext cx="869245" cy="361245"/>
              </a:xfrm>
              <a:prstGeom prst="trapezoid">
                <a:avLst>
                  <a:gd name="adj" fmla="val 531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rapezoid 13"/>
            <p:cNvSpPr/>
            <p:nvPr/>
          </p:nvSpPr>
          <p:spPr>
            <a:xfrm rot="10800000">
              <a:off x="4464751" y="1902175"/>
              <a:ext cx="677336" cy="361245"/>
            </a:xfrm>
            <a:prstGeom prst="trapezoid">
              <a:avLst>
                <a:gd name="adj" fmla="val 531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08466" y="785099"/>
            <a:ext cx="2245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1  4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7334" y="4041424"/>
            <a:ext cx="90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7630541"/>
      </p:ext>
    </p:extLst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357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MaineHealth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W. Black</dc:creator>
  <cp:lastModifiedBy>Adam W. Black</cp:lastModifiedBy>
  <cp:revision>22</cp:revision>
  <dcterms:created xsi:type="dcterms:W3CDTF">2019-11-08T23:49:08Z</dcterms:created>
  <dcterms:modified xsi:type="dcterms:W3CDTF">2019-11-09T02:17:20Z</dcterms:modified>
</cp:coreProperties>
</file>