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121" d="100"/>
          <a:sy n="121" d="100"/>
        </p:scale>
        <p:origin x="830" y="4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3126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6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5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6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5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2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4F20F28-46C5-4F35-A3EF-D63EAEE9E8DF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C020AF-5811-49E7-9371-F90CEF2CE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5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EB2D-8F77-490E-A94C-91622E53C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Ball Maze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2918F-EC71-4B23-9F3C-3E98FCA37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Alex Blake &amp; Jameson Shaw</a:t>
            </a:r>
          </a:p>
        </p:txBody>
      </p:sp>
    </p:spTree>
    <p:extLst>
      <p:ext uri="{BB962C8B-B14F-4D97-AF65-F5344CB8AC3E}">
        <p14:creationId xmlns:p14="http://schemas.microsoft.com/office/powerpoint/2010/main" val="396997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099D-171E-4E65-9287-C8B02DBE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A824-BF85-4FE8-848F-3D8164A8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Acceleration</a:t>
            </a:r>
          </a:p>
          <a:p>
            <a:r>
              <a:rPr lang="en-US" dirty="0"/>
              <a:t>Wall Collision</a:t>
            </a:r>
          </a:p>
          <a:p>
            <a:r>
              <a:rPr lang="en-US" dirty="0"/>
              <a:t>Controlled by Accelerometer</a:t>
            </a:r>
          </a:p>
          <a:p>
            <a:r>
              <a:rPr lang="en-US" dirty="0"/>
              <a:t>Timer / Other UI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0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090-02E5-47A0-83E7-33219C1A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D900-48DE-4456-8F8B-4C8D4BA1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Working:</a:t>
            </a:r>
          </a:p>
          <a:p>
            <a:pPr lvl="1"/>
            <a:r>
              <a:rPr lang="en-US" dirty="0"/>
              <a:t>Acceleration of Ball</a:t>
            </a:r>
          </a:p>
          <a:p>
            <a:pPr lvl="1"/>
            <a:r>
              <a:rPr lang="en-US" dirty="0"/>
              <a:t>Wall collisions (mostly)</a:t>
            </a:r>
          </a:p>
          <a:p>
            <a:pPr lvl="1"/>
            <a:r>
              <a:rPr lang="en-US" dirty="0"/>
              <a:t>SPI Controller (Accelerometer)</a:t>
            </a:r>
          </a:p>
          <a:p>
            <a:pPr marL="0" indent="0">
              <a:buNone/>
            </a:pPr>
            <a:r>
              <a:rPr lang="en-US" dirty="0"/>
              <a:t>Not Implemented:</a:t>
            </a:r>
          </a:p>
          <a:p>
            <a:pPr lvl="1"/>
            <a:r>
              <a:rPr lang="en-US" dirty="0"/>
              <a:t>Win condition</a:t>
            </a:r>
          </a:p>
          <a:p>
            <a:pPr lvl="1"/>
            <a:r>
              <a:rPr lang="en-US" dirty="0"/>
              <a:t>UI (timer / game info)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3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7402-5F6C-41E1-862F-607AC74A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60" y="365760"/>
            <a:ext cx="9692640" cy="1325562"/>
          </a:xfrm>
        </p:spPr>
        <p:txBody>
          <a:bodyPr/>
          <a:lstStyle/>
          <a:p>
            <a:r>
              <a:rPr lang="en-US" dirty="0"/>
              <a:t>Block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194EAB0-45F8-44A4-9D3B-CFC3B3F0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1" y="268553"/>
            <a:ext cx="6898341" cy="6223687"/>
          </a:xfrm>
        </p:spPr>
      </p:pic>
    </p:spTree>
    <p:extLst>
      <p:ext uri="{BB962C8B-B14F-4D97-AF65-F5344CB8AC3E}">
        <p14:creationId xmlns:p14="http://schemas.microsoft.com/office/powerpoint/2010/main" val="284290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8A4-1A5C-4528-830C-77155EC3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738725"/>
            <a:ext cx="9692640" cy="826471"/>
          </a:xfrm>
        </p:spPr>
        <p:txBody>
          <a:bodyPr/>
          <a:lstStyle/>
          <a:p>
            <a:r>
              <a:rPr lang="en-US" dirty="0"/>
              <a:t>SPI Controller FSM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6015C15-D093-41CF-A2A3-7A74EC732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40" y="1649505"/>
            <a:ext cx="6484053" cy="5012645"/>
          </a:xfrm>
        </p:spPr>
      </p:pic>
    </p:spTree>
    <p:extLst>
      <p:ext uri="{BB962C8B-B14F-4D97-AF65-F5344CB8AC3E}">
        <p14:creationId xmlns:p14="http://schemas.microsoft.com/office/powerpoint/2010/main" val="40014146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163</TotalTime>
  <Words>51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Ball Maze</vt:lpstr>
      <vt:lpstr>Goals</vt:lpstr>
      <vt:lpstr>Results</vt:lpstr>
      <vt:lpstr>Block  Diagram</vt:lpstr>
      <vt:lpstr>SPI Controller FSM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Maze</dc:title>
  <dc:creator>Alex Blake</dc:creator>
  <cp:lastModifiedBy>Alex Blake</cp:lastModifiedBy>
  <cp:revision>7</cp:revision>
  <dcterms:created xsi:type="dcterms:W3CDTF">2019-04-30T14:58:48Z</dcterms:created>
  <dcterms:modified xsi:type="dcterms:W3CDTF">2019-04-30T17:42:07Z</dcterms:modified>
</cp:coreProperties>
</file>