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72" r:id="rId10"/>
    <p:sldId id="273" r:id="rId11"/>
    <p:sldId id="274" r:id="rId12"/>
    <p:sldId id="265" r:id="rId13"/>
    <p:sldId id="275" r:id="rId14"/>
    <p:sldId id="266" r:id="rId15"/>
    <p:sldId id="267" r:id="rId16"/>
    <p:sldId id="276" r:id="rId17"/>
    <p:sldId id="268" r:id="rId18"/>
    <p:sldId id="269" r:id="rId19"/>
    <p:sldId id="270" r:id="rId20"/>
    <p:sldId id="271" r:id="rId21"/>
    <p:sldId id="277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3F7C618-B452-4ABE-A0FE-E60B103FF481}">
          <p14:sldIdLst>
            <p14:sldId id="256"/>
            <p14:sldId id="257"/>
          </p14:sldIdLst>
        </p14:section>
        <p14:section name="Qui suis-je ?" id="{D4268555-6DD3-4653-AB7A-0A354FE8C197}">
          <p14:sldIdLst>
            <p14:sldId id="261"/>
            <p14:sldId id="258"/>
            <p14:sldId id="259"/>
            <p14:sldId id="260"/>
          </p14:sldIdLst>
        </p14:section>
        <p14:section name="Quelques projets marquants" id="{CC5CC84F-22EF-4718-9B2C-FBB67510DB10}">
          <p14:sldIdLst>
            <p14:sldId id="263"/>
            <p14:sldId id="264"/>
            <p14:sldId id="272"/>
            <p14:sldId id="273"/>
            <p14:sldId id="274"/>
            <p14:sldId id="265"/>
            <p14:sldId id="275"/>
            <p14:sldId id="266"/>
            <p14:sldId id="267"/>
            <p14:sldId id="276"/>
            <p14:sldId id="268"/>
          </p14:sldIdLst>
        </p14:section>
        <p14:section name="Section sans titre" id="{8734DBA3-EFE0-4840-B813-A629F2B3F077}">
          <p14:sldIdLst>
            <p14:sldId id="269"/>
            <p14:sldId id="270"/>
          </p14:sldIdLst>
        </p14:section>
        <p14:section name="Et la suite ?" id="{24FF8102-E0F2-4550-BA58-E64A32BCAF9C}">
          <p14:sldIdLst>
            <p14:sldId id="271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144" autoAdjust="0"/>
  </p:normalViewPr>
  <p:slideViewPr>
    <p:cSldViewPr>
      <p:cViewPr varScale="1">
        <p:scale>
          <a:sx n="75" d="100"/>
          <a:sy n="75" d="100"/>
        </p:scale>
        <p:origin x="-24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3A56E-A58A-44EA-92EA-5B1D2793B63C}" type="datetimeFigureOut">
              <a:rPr lang="fr-FR" smtClean="0"/>
              <a:t>28/08/2012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7265F-9223-4543-AAFE-383DB8E0B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49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Clavier</a:t>
            </a:r>
            <a:r>
              <a:rPr lang="fr-FR" baseline="0" dirty="0" smtClean="0"/>
              <a:t> visuel à destination des personnes en situation de handicap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Projet gratuit, open source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Projet phare de l’école quand je suis entré à IN’TECH INFO, et qui m’a fait me décider</a:t>
            </a:r>
          </a:p>
          <a:p>
            <a:pPr marL="171450" indent="-171450">
              <a:buFont typeface="Arial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7265F-9223-4543-AAFE-383DB8E0BB9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728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Présentation d’</a:t>
            </a:r>
            <a:r>
              <a:rPr lang="fr-FR" dirty="0" err="1" smtClean="0"/>
              <a:t>inv</a:t>
            </a:r>
            <a:r>
              <a:rPr lang="fr-FR" dirty="0" smtClean="0"/>
              <a:t>’</a:t>
            </a:r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« Le déclic »</a:t>
            </a:r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Les</a:t>
            </a:r>
            <a:r>
              <a:rPr lang="fr-FR" baseline="0" dirty="0" smtClean="0"/>
              <a:t> changements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Git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err="1" smtClean="0"/>
              <a:t>Trello</a:t>
            </a:r>
            <a:endParaRPr lang="fr-FR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(Logo ? Mais aussi avec les autres)</a:t>
            </a:r>
          </a:p>
          <a:p>
            <a:pPr marL="628650" lvl="1" indent="-171450">
              <a:buFont typeface="Arial" charset="0"/>
              <a:buChar char="•"/>
            </a:pPr>
            <a:endParaRPr lang="fr-FR" baseline="0" dirty="0" smtClean="0"/>
          </a:p>
          <a:p>
            <a:pPr marL="628650" lvl="1" indent="-171450">
              <a:buFont typeface="Arial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7265F-9223-4543-AAFE-383DB8E0BB9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810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7265F-9223-4543-AAFE-383DB8E0BB9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07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Projet open source, et gratuit. Financé par des partenaires du projet</a:t>
            </a:r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Partenaires</a:t>
            </a:r>
            <a:r>
              <a:rPr lang="fr-FR" baseline="0" dirty="0" smtClean="0"/>
              <a:t> importants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Invenietis pour le développement et la gestion technique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IN’TECH INFO pour le développement, et a porté le projet au début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Fondation </a:t>
            </a:r>
            <a:r>
              <a:rPr lang="fr-FR" baseline="0" dirty="0" err="1" smtClean="0"/>
              <a:t>Stéria</a:t>
            </a:r>
            <a:r>
              <a:rPr lang="fr-FR" baseline="0" dirty="0" smtClean="0"/>
              <a:t> pour les premiers financements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Fondation Garches et Alcatel par la suite pour les financements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PFNT pour les tests ergo depuis très </a:t>
            </a:r>
            <a:r>
              <a:rPr lang="fr-FR" baseline="0" dirty="0" err="1" smtClean="0"/>
              <a:t>tot</a:t>
            </a:r>
            <a:r>
              <a:rPr lang="fr-FR" baseline="0" dirty="0" smtClean="0"/>
              <a:t> dans le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7265F-9223-4543-AAFE-383DB8E0BB9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72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Chef</a:t>
            </a:r>
            <a:r>
              <a:rPr lang="fr-FR" baseline="0" dirty="0" smtClean="0"/>
              <a:t> de projet pendant 2 semestres, d’une équipe de 5 et 6 personnes pour travailler sur des parties diverses du projet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Compétences techniques</a:t>
            </a:r>
          </a:p>
          <a:p>
            <a:pPr marL="1085850" lvl="2" indent="-171450">
              <a:buFont typeface="Arial" charset="0"/>
              <a:buChar char="•"/>
            </a:pPr>
            <a:r>
              <a:rPr lang="fr-FR" baseline="0" dirty="0" smtClean="0"/>
              <a:t>Conception &amp; Architecture dans le noyau</a:t>
            </a:r>
          </a:p>
          <a:p>
            <a:pPr marL="1085850" lvl="2" indent="-171450">
              <a:buFont typeface="Arial" charset="0"/>
              <a:buChar char="•"/>
            </a:pPr>
            <a:r>
              <a:rPr lang="fr-FR" baseline="0" dirty="0" smtClean="0"/>
              <a:t>Utilisation d’API </a:t>
            </a:r>
            <a:r>
              <a:rPr lang="fr-FR" i="1" baseline="0" dirty="0" smtClean="0"/>
              <a:t>étranges</a:t>
            </a:r>
            <a:r>
              <a:rPr lang="fr-FR" i="0" baseline="0" dirty="0" smtClean="0"/>
              <a:t> comme </a:t>
            </a:r>
            <a:r>
              <a:rPr lang="fr-FR" b="1" i="0" baseline="0" dirty="0" err="1" smtClean="0"/>
              <a:t>Text</a:t>
            </a:r>
            <a:r>
              <a:rPr lang="fr-FR" b="1" i="0" baseline="0" dirty="0" smtClean="0"/>
              <a:t>-To-Speech</a:t>
            </a:r>
            <a:r>
              <a:rPr lang="fr-FR" i="0" baseline="0" dirty="0" smtClean="0"/>
              <a:t> to </a:t>
            </a:r>
            <a:r>
              <a:rPr lang="fr-FR" b="1" i="0" baseline="0" dirty="0" err="1" smtClean="0"/>
              <a:t>VoiceRecognition</a:t>
            </a:r>
            <a:endParaRPr lang="fr-FR" b="1" i="0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fr-FR" i="0" baseline="0" dirty="0" smtClean="0"/>
              <a:t>Découverte de nouveaux </a:t>
            </a:r>
            <a:r>
              <a:rPr lang="fr-FR" i="0" baseline="0" dirty="0" err="1" smtClean="0"/>
              <a:t>frameworks</a:t>
            </a:r>
            <a:r>
              <a:rPr lang="fr-FR" i="0" baseline="0" dirty="0" smtClean="0"/>
              <a:t> en autonomie quasi-totale (WPF)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dirty="0" smtClean="0"/>
              <a:t>Gestion de projet</a:t>
            </a:r>
          </a:p>
          <a:p>
            <a:pPr marL="1085850" lvl="2" indent="-171450">
              <a:buFont typeface="Arial" charset="0"/>
              <a:buChar char="•"/>
            </a:pPr>
            <a:r>
              <a:rPr lang="fr-FR" dirty="0" err="1" smtClean="0"/>
              <a:t>Reporting</a:t>
            </a:r>
            <a:r>
              <a:rPr lang="fr-FR" dirty="0" smtClean="0"/>
              <a:t>, gestion de planning</a:t>
            </a:r>
          </a:p>
          <a:p>
            <a:pPr marL="1085850" lvl="2" indent="-171450">
              <a:buFont typeface="Arial" charset="0"/>
              <a:buChar char="•"/>
            </a:pPr>
            <a:r>
              <a:rPr lang="fr-FR" dirty="0" smtClean="0"/>
              <a:t>Début de management afin de gérer les personnalités</a:t>
            </a:r>
            <a:r>
              <a:rPr lang="fr-FR" baseline="0" dirty="0" smtClean="0"/>
              <a:t> diverses</a:t>
            </a:r>
          </a:p>
          <a:p>
            <a:pPr marL="1085850" lvl="2" indent="-171450">
              <a:buFont typeface="Arial" charset="0"/>
              <a:buChar char="•"/>
            </a:pPr>
            <a:r>
              <a:rPr lang="fr-FR" dirty="0" smtClean="0"/>
              <a:t>Gestion de crises (rushs</a:t>
            </a:r>
            <a:r>
              <a:rPr lang="fr-FR" baseline="0" dirty="0" smtClean="0"/>
              <a:t> de fin de semestre)</a:t>
            </a:r>
          </a:p>
          <a:p>
            <a:pPr marL="171450" lvl="0" indent="-171450">
              <a:buFont typeface="Arial" charset="0"/>
              <a:buChar char="•"/>
            </a:pPr>
            <a:r>
              <a:rPr lang="fr-FR" baseline="0" dirty="0" smtClean="0">
                <a:sym typeface="Wingdings" pitchFamily="2" charset="2"/>
              </a:rPr>
              <a:t> Première expérience de développement informatique, quasi pro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7265F-9223-4543-AAFE-383DB8E0BB9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728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Ensuite beaucoup de travail à Invenietis pendant stage et alternance pour développer le projet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Echange avec d’autres parties prenantes du projet</a:t>
            </a:r>
          </a:p>
          <a:p>
            <a:pPr marL="1085850" lvl="2" indent="-171450">
              <a:buFont typeface="Arial" charset="0"/>
              <a:buChar char="•"/>
            </a:pPr>
            <a:r>
              <a:rPr lang="fr-FR" baseline="0" dirty="0" smtClean="0"/>
              <a:t>Formation d’un ingénieur du </a:t>
            </a:r>
            <a:r>
              <a:rPr lang="fr-FR" baseline="0" dirty="0" smtClean="0"/>
              <a:t>CICIT (Centre d’investigation clinique et d’Innovation Technologique) </a:t>
            </a:r>
            <a:r>
              <a:rPr lang="fr-FR" baseline="0" dirty="0" smtClean="0"/>
              <a:t>pendant mon stage</a:t>
            </a:r>
          </a:p>
          <a:p>
            <a:pPr marL="1085850" lvl="2" indent="-171450">
              <a:buFont typeface="Arial" charset="0"/>
              <a:buChar char="•"/>
            </a:pPr>
            <a:r>
              <a:rPr lang="fr-FR" baseline="0" dirty="0" smtClean="0"/>
              <a:t>Samuel après pendant l’alternance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Découverte du monde pro. </a:t>
            </a:r>
          </a:p>
          <a:p>
            <a:pPr marL="628650" lvl="1" indent="-171450">
              <a:buFont typeface="Arial" charset="0"/>
              <a:buChar char="•"/>
            </a:pPr>
            <a:endParaRPr lang="fr-FR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fr-FR" baseline="0" dirty="0" smtClean="0"/>
              <a:t>A force de travail je suis devenu le chef de projet de CiviKey du coté Invenietis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Elaboration de </a:t>
            </a:r>
            <a:r>
              <a:rPr lang="fr-FR" baseline="0" dirty="0" err="1" smtClean="0"/>
              <a:t>roadmap</a:t>
            </a:r>
            <a:r>
              <a:rPr lang="fr-FR" baseline="0" dirty="0" smtClean="0"/>
              <a:t> avec Samuel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Communication avec les partenaires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Réunions d’avancement avec les partenaires (réunion avec Guillaume chez la fondation Garches (vocatif) avec Alcatel pour se faire engueuler)</a:t>
            </a:r>
          </a:p>
          <a:p>
            <a:pPr marL="628650" lvl="1" indent="-171450">
              <a:buFont typeface="Arial" charset="0"/>
              <a:buChar char="•"/>
            </a:pPr>
            <a:endParaRPr lang="fr-FR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fr-FR" baseline="0" dirty="0" smtClean="0"/>
              <a:t>Un projet de longue </a:t>
            </a:r>
            <a:r>
              <a:rPr lang="fr-FR" baseline="0" dirty="0" smtClean="0"/>
              <a:t>durée, sur lequel j’ai travaillé en tout 1 an à </a:t>
            </a:r>
            <a:r>
              <a:rPr lang="fr-FR" baseline="0" dirty="0" err="1" smtClean="0"/>
              <a:t>intech</a:t>
            </a:r>
            <a:r>
              <a:rPr lang="fr-FR" baseline="0" dirty="0" smtClean="0"/>
              <a:t>, 1 an à </a:t>
            </a:r>
            <a:r>
              <a:rPr lang="fr-FR" baseline="0" dirty="0" err="1" smtClean="0"/>
              <a:t>invenietis</a:t>
            </a:r>
            <a:r>
              <a:rPr lang="fr-FR" baseline="0" dirty="0" smtClean="0"/>
              <a:t> en </a:t>
            </a:r>
            <a:r>
              <a:rPr lang="fr-FR" baseline="0" dirty="0" err="1" smtClean="0"/>
              <a:t>dev</a:t>
            </a:r>
            <a:r>
              <a:rPr lang="fr-FR" baseline="0" dirty="0" smtClean="0"/>
              <a:t> et 1 an en chef de projet, </a:t>
            </a:r>
            <a:r>
              <a:rPr lang="fr-FR" baseline="0" dirty="0" smtClean="0"/>
              <a:t>qui m’a appris le plus. Mais qui </a:t>
            </a:r>
            <a:r>
              <a:rPr lang="fr-FR" baseline="0" dirty="0" err="1" smtClean="0"/>
              <a:t>necessite</a:t>
            </a:r>
            <a:r>
              <a:rPr lang="fr-FR" baseline="0" dirty="0" smtClean="0"/>
              <a:t> beaucoup de travail (car porte beaucoup d’espoirs et d’attentes)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7265F-9223-4543-AAFE-383DB8E0BB9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72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smtClean="0"/>
              <a:t>CONTEXTE !</a:t>
            </a:r>
          </a:p>
          <a:p>
            <a:pPr marL="171450" indent="-171450">
              <a:buFont typeface="Arial" charset="0"/>
              <a:buChar char="•"/>
            </a:pPr>
            <a:endParaRPr lang="fr-FR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Premier</a:t>
            </a:r>
            <a:r>
              <a:rPr lang="fr-FR" baseline="0" dirty="0" smtClean="0"/>
              <a:t> </a:t>
            </a:r>
            <a:r>
              <a:rPr lang="fr-FR" baseline="0" dirty="0" smtClean="0"/>
              <a:t>projet web rapide, vu de bout en bout</a:t>
            </a:r>
            <a:endParaRPr lang="fr-FR" baseline="0" dirty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Avec un client au bout, des </a:t>
            </a:r>
            <a:r>
              <a:rPr lang="fr-FR" baseline="0" dirty="0" err="1" smtClean="0"/>
              <a:t>dead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lines</a:t>
            </a:r>
            <a:r>
              <a:rPr lang="fr-FR" baseline="0" dirty="0" smtClean="0"/>
              <a:t>, et les premiers stress qui vont avec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7265F-9223-4543-AAFE-383DB8E0BB9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46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Techniquement </a:t>
            </a:r>
            <a:r>
              <a:rPr lang="fr-FR" dirty="0" smtClean="0"/>
              <a:t>j’ai découvert le web en .NET d’une autre façon (différente</a:t>
            </a:r>
            <a:r>
              <a:rPr lang="fr-FR" baseline="0" dirty="0" smtClean="0"/>
              <a:t> du CMS développé par </a:t>
            </a:r>
            <a:r>
              <a:rPr lang="fr-FR" baseline="0" dirty="0" err="1" smtClean="0"/>
              <a:t>Inv</a:t>
            </a:r>
            <a:r>
              <a:rPr lang="fr-FR" baseline="0" dirty="0" smtClean="0"/>
              <a:t> avant)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J’ai appris les bonnes pratiques CSS et </a:t>
            </a:r>
            <a:r>
              <a:rPr lang="fr-FR" baseline="0" dirty="0" err="1" smtClean="0"/>
              <a:t>Javascript</a:t>
            </a:r>
            <a:r>
              <a:rPr lang="fr-FR" baseline="0" dirty="0" smtClean="0"/>
              <a:t> avec Isaac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Finalement le projet Whirlpool m’a apporté la base technique dont je me sert maintenant tous les jours.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A coté de ça, j’ai pu observer Isaac dans sa façon de gérer le projet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Gérer les problèmes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Négocier les fonctionnalités et les délais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Gérer les devis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Gérer les difficultés techniques</a:t>
            </a:r>
            <a:endParaRPr lang="fr-FR" baseline="0" dirty="0"/>
          </a:p>
          <a:p>
            <a:pPr marL="171450" lvl="0" indent="-171450">
              <a:buFont typeface="Arial" charset="0"/>
              <a:buChar char="•"/>
            </a:pPr>
            <a:r>
              <a:rPr lang="fr-FR" baseline="0" dirty="0" smtClean="0">
                <a:sym typeface="Wingdings" pitchFamily="2" charset="2"/>
              </a:rPr>
              <a:t> C’est là aussi la base de la gestion de projet que j’utilise au quotidien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7265F-9223-4543-AAFE-383DB8E0BB9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4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CONTEXTE</a:t>
            </a:r>
            <a:r>
              <a:rPr lang="fr-FR" baseline="0" dirty="0" smtClean="0"/>
              <a:t> !</a:t>
            </a:r>
            <a:endParaRPr lang="fr-FR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Projet </a:t>
            </a:r>
            <a:r>
              <a:rPr lang="fr-FR" dirty="0" err="1" smtClean="0"/>
              <a:t>promotionel</a:t>
            </a:r>
            <a:r>
              <a:rPr lang="fr-FR" dirty="0" smtClean="0"/>
              <a:t> de courte durée, demandé par </a:t>
            </a:r>
            <a:r>
              <a:rPr lang="fr-FR" dirty="0" err="1" smtClean="0"/>
              <a:t>Lumini</a:t>
            </a:r>
            <a:endParaRPr lang="fr-FR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Développer en partie en France (Invenietis coté base de données), et en partie en Pologne (</a:t>
            </a:r>
            <a:r>
              <a:rPr lang="fr-FR" dirty="0" err="1" smtClean="0"/>
              <a:t>Integration</a:t>
            </a:r>
            <a:r>
              <a:rPr lang="fr-FR" baseline="0" dirty="0" smtClean="0"/>
              <a:t> web)</a:t>
            </a:r>
          </a:p>
          <a:p>
            <a:pPr marL="171450" indent="-171450">
              <a:buFont typeface="Arial" charset="0"/>
              <a:buChar char="•"/>
            </a:pPr>
            <a:endParaRPr lang="fr-FR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Première régie</a:t>
            </a:r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Gestion</a:t>
            </a:r>
            <a:r>
              <a:rPr lang="fr-FR" baseline="0" dirty="0" smtClean="0"/>
              <a:t> de crise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Travail en rush, le weekend, la nuit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Super ambiance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Encore une fois en collaboration avec Isaac, on a </a:t>
            </a:r>
            <a:r>
              <a:rPr lang="fr-FR" baseline="0" dirty="0" err="1" smtClean="0"/>
              <a:t>reussi</a:t>
            </a:r>
            <a:r>
              <a:rPr lang="fr-FR" baseline="0" dirty="0" smtClean="0"/>
              <a:t> en 5 jours (dont un weekend) à permettre la mise en production à la date prévue à l’origine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>
                <a:sym typeface="Wingdings" pitchFamily="2" charset="2"/>
              </a:rPr>
              <a:t> J’ai donc appris à gérer le stress et ai su assumer une charge de travail importante.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7265F-9223-4543-AAFE-383DB8E0BB9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04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CONTEXTE</a:t>
            </a:r>
            <a:r>
              <a:rPr lang="fr-FR" baseline="0" dirty="0" smtClean="0"/>
              <a:t> !</a:t>
            </a:r>
            <a:endParaRPr lang="fr-FR" dirty="0" smtClean="0"/>
          </a:p>
          <a:p>
            <a:pPr marL="171450" indent="-171450">
              <a:buFont typeface="Arial" charset="0"/>
              <a:buChar char="•"/>
            </a:pPr>
            <a:endParaRPr lang="fr-FR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Première </a:t>
            </a:r>
            <a:r>
              <a:rPr lang="fr-FR" dirty="0" smtClean="0"/>
              <a:t>gestion de projet « seul »</a:t>
            </a:r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Prise</a:t>
            </a:r>
            <a:r>
              <a:rPr lang="fr-FR" baseline="0" dirty="0" smtClean="0"/>
              <a:t> de mur avec un client qui ne savait pas trop ce qu’il voulait, beaucoup d’échanges …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Recadrage grâce à Guillaume sur le </a:t>
            </a:r>
            <a:r>
              <a:rPr lang="fr-FR" baseline="0" dirty="0" err="1" smtClean="0"/>
              <a:t>devisage</a:t>
            </a:r>
            <a:r>
              <a:rPr lang="fr-FR" baseline="0" dirty="0" smtClean="0"/>
              <a:t> et le lotissement des développements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Maintenant direction de projet, Julien fait de la production et je m’occupe uniquement des échanges avec les parties prenantes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7265F-9223-4543-AAFE-383DB8E0BB9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49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CONTEXTE !</a:t>
            </a:r>
          </a:p>
          <a:p>
            <a:pPr marL="171450" indent="-171450">
              <a:buFont typeface="Arial" charset="0"/>
              <a:buChar char="•"/>
            </a:pPr>
            <a:endParaRPr lang="fr-FR" dirty="0" smtClean="0"/>
          </a:p>
          <a:p>
            <a:pPr marL="171450" indent="-171450">
              <a:buFont typeface="Arial" charset="0"/>
              <a:buChar char="•"/>
            </a:pPr>
            <a:endParaRPr lang="fr-FR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</a:t>
            </a:r>
            <a:r>
              <a:rPr lang="fr-FR" baseline="30000" dirty="0" smtClean="0"/>
              <a:t>e</a:t>
            </a:r>
            <a:r>
              <a:rPr lang="fr-FR" dirty="0" smtClean="0"/>
              <a:t> gestion </a:t>
            </a:r>
            <a:r>
              <a:rPr lang="fr-FR" dirty="0" smtClean="0"/>
              <a:t>de projet « seul »</a:t>
            </a:r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Prise</a:t>
            </a:r>
            <a:r>
              <a:rPr lang="fr-FR" baseline="0" dirty="0" smtClean="0"/>
              <a:t> de mur avec </a:t>
            </a:r>
            <a:r>
              <a:rPr lang="fr-FR" baseline="0" dirty="0" smtClean="0"/>
              <a:t>le management :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Pas de retours des développeurs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Trop faire confiance</a:t>
            </a:r>
          </a:p>
          <a:p>
            <a:pPr marL="628650" lvl="1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Gros rush de fin de projet pour rattraper les erreurs techniques</a:t>
            </a: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Ouf mise en ligne sans </a:t>
            </a:r>
            <a:r>
              <a:rPr lang="fr-FR" baseline="0" dirty="0" err="1" smtClean="0"/>
              <a:t>pb</a:t>
            </a:r>
            <a:r>
              <a:rPr lang="fr-FR" baseline="0" dirty="0" smtClean="0"/>
              <a:t> finalement.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>
                <a:sym typeface="Wingdings" pitchFamily="2" charset="2"/>
              </a:rPr>
              <a:t> Ne plus faire confiance sur parole, et faire plus attention aux personnalités des gens auxquels je délègue. On ne travail pas tous pareil.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7265F-9223-4543-AAFE-383DB8E0BB9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49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EA90-3F40-400D-A7C1-06D1035D0E02}" type="datetimeFigureOut">
              <a:rPr lang="fr-FR" smtClean="0"/>
              <a:t>28/08/2012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0AA7DE-9D18-416A-BD40-096866B9439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EA90-3F40-400D-A7C1-06D1035D0E02}" type="datetimeFigureOut">
              <a:rPr lang="fr-FR" smtClean="0"/>
              <a:t>28/08/2012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7DE-9D18-416A-BD40-096866B943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EA90-3F40-400D-A7C1-06D1035D0E02}" type="datetimeFigureOut">
              <a:rPr lang="fr-FR" smtClean="0"/>
              <a:t>28/08/2012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7DE-9D18-416A-BD40-096866B943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EA90-3F40-400D-A7C1-06D1035D0E02}" type="datetimeFigureOut">
              <a:rPr lang="fr-FR" smtClean="0"/>
              <a:t>28/08/2012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7DE-9D18-416A-BD40-096866B943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EA90-3F40-400D-A7C1-06D1035D0E02}" type="datetimeFigureOut">
              <a:rPr lang="fr-FR" smtClean="0"/>
              <a:t>28/08/2012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7DE-9D18-416A-BD40-096866B9439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EA90-3F40-400D-A7C1-06D1035D0E02}" type="datetimeFigureOut">
              <a:rPr lang="fr-FR" smtClean="0"/>
              <a:t>28/08/2012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7DE-9D18-416A-BD40-096866B9439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EA90-3F40-400D-A7C1-06D1035D0E02}" type="datetimeFigureOut">
              <a:rPr lang="fr-FR" smtClean="0"/>
              <a:t>28/08/2012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7DE-9D18-416A-BD40-096866B9439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EA90-3F40-400D-A7C1-06D1035D0E02}" type="datetimeFigureOut">
              <a:rPr lang="fr-FR" smtClean="0"/>
              <a:t>28/08/2012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7DE-9D18-416A-BD40-096866B943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EA90-3F40-400D-A7C1-06D1035D0E02}" type="datetimeFigureOut">
              <a:rPr lang="fr-FR" smtClean="0"/>
              <a:t>28/08/2012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7DE-9D18-416A-BD40-096866B943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EA90-3F40-400D-A7C1-06D1035D0E02}" type="datetimeFigureOut">
              <a:rPr lang="fr-FR" smtClean="0"/>
              <a:t>28/08/2012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7DE-9D18-416A-BD40-096866B943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EA90-3F40-400D-A7C1-06D1035D0E02}" type="datetimeFigureOut">
              <a:rPr lang="fr-FR" smtClean="0"/>
              <a:t>28/08/2012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7DE-9D18-416A-BD40-096866B943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69AEA90-3F40-400D-A7C1-06D1035D0E02}" type="datetimeFigureOut">
              <a:rPr lang="fr-FR" smtClean="0"/>
              <a:t>28/08/2012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0AA7DE-9D18-416A-BD40-096866B9439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Portfolio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Antoine Blanchet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4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ntoineblanchet.eu/img/references/civikey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92696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ntoine\AppData\Local\Microsoft\Windows\Temporary Internet Files\Content.IE5\QEMN8KM7\MC900078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72" y="2459907"/>
            <a:ext cx="2239464" cy="320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ntoine\AppData\Local\Microsoft\Windows\Temporary Internet Files\Content.IE5\Q517CCQN\MC90007871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98080"/>
            <a:ext cx="1387097" cy="33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42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ntoineblanchet.eu/img/references/civikey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92696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ntoine\AppData\Local\Microsoft\Windows\Temporary Internet Files\Content.IE5\HR1VW1ML\MC90007873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62705"/>
            <a:ext cx="3063392" cy="329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ntoine\AppData\Local\Microsoft\Windows\Temporary Internet Files\Content.IE5\QEMN8KM7\MC90007862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664" y="2420888"/>
            <a:ext cx="2262905" cy="317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 courbée vers le bas 1"/>
          <p:cNvSpPr/>
          <p:nvPr/>
        </p:nvSpPr>
        <p:spPr>
          <a:xfrm>
            <a:off x="4139952" y="2204864"/>
            <a:ext cx="1800200" cy="7243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Flèche courbée vers le bas 8"/>
          <p:cNvSpPr/>
          <p:nvPr/>
        </p:nvSpPr>
        <p:spPr>
          <a:xfrm rot="10800000">
            <a:off x="4139952" y="4581128"/>
            <a:ext cx="1800200" cy="7243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Whirlpool</a:t>
            </a:r>
            <a:endParaRPr lang="fr-FR" dirty="0"/>
          </a:p>
        </p:txBody>
      </p:sp>
      <p:pic>
        <p:nvPicPr>
          <p:cNvPr id="5134" name="Picture 14" descr="C:\Users\Antoine\AppData\Local\Microsoft\Windows\Temporary Internet Files\Content.IE5\OI06OC7U\MC90007883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2808312" cy="153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:\Users\Antoine\Downloads\MC9000787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291772"/>
            <a:ext cx="1676895" cy="19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55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Whirlpool</a:t>
            </a:r>
            <a:endParaRPr lang="fr-FR" dirty="0"/>
          </a:p>
        </p:txBody>
      </p:sp>
      <p:pic>
        <p:nvPicPr>
          <p:cNvPr id="5133" name="Picture 13" descr="http://blog.soat.fr/wp-content/uploads/2011/11/asp-net-mvc-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20" y="1988840"/>
            <a:ext cx="35814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436096" y="2492896"/>
            <a:ext cx="2727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 smtClean="0">
                <a:latin typeface="+mj-lt"/>
              </a:rPr>
              <a:t>Javascript</a:t>
            </a:r>
            <a:endParaRPr lang="fr-FR" dirty="0">
              <a:latin typeface="+mj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95936" y="4382016"/>
            <a:ext cx="1204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latin typeface="+mj-lt"/>
              </a:rPr>
              <a:t>CSS</a:t>
            </a:r>
            <a:endParaRPr lang="fr-F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118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Martini</a:t>
            </a:r>
            <a:endParaRPr lang="fr-FR" dirty="0"/>
          </a:p>
        </p:txBody>
      </p:sp>
      <p:pic>
        <p:nvPicPr>
          <p:cNvPr id="7170" name="Picture 2" descr="C:\Users\Antoine\Downloads\MC9000787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54734"/>
            <a:ext cx="2325144" cy="249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ntoine\Downloads\MC90007872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3096344" cy="18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69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Aristote</a:t>
            </a:r>
            <a:endParaRPr lang="fr-FR" dirty="0"/>
          </a:p>
        </p:txBody>
      </p:sp>
      <p:pic>
        <p:nvPicPr>
          <p:cNvPr id="8195" name="Picture 3" descr="C:\Users\Antoine\Downloads\MC90028899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60848"/>
            <a:ext cx="2232248" cy="341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 smtClean="0"/>
              <a:t>Windows Campus Program</a:t>
            </a:r>
            <a:endParaRPr lang="fr-FR" sz="4800" dirty="0"/>
          </a:p>
        </p:txBody>
      </p:sp>
      <p:pic>
        <p:nvPicPr>
          <p:cNvPr id="1026" name="Picture 2" descr="C:\Users\Antoine\Downloads\MC900078805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99593"/>
            <a:ext cx="29432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toine\Downloads\MC90007882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25812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Invenietis</a:t>
            </a:r>
            <a:endParaRPr lang="fr-FR" dirty="0"/>
          </a:p>
        </p:txBody>
      </p:sp>
      <p:pic>
        <p:nvPicPr>
          <p:cNvPr id="9218" name="Picture 2" descr="C:\Users\Antoine\AppData\Local\Microsoft\Windows\Temporary Internet Files\Content.IE5\Q517CCQN\MC90007862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1296063" cy="393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antoineblanchet.eu/img/references/invenietis/g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8"/>
            <a:ext cx="2599319" cy="1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antoineblanchet.eu/img/references/invenietis/trell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231" y="31409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antoineblanchet.eu/img/references/invenietis/G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5447117"/>
            <a:ext cx="3175383" cy="66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2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 compétences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9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457200" y="803176"/>
            <a:ext cx="4040188" cy="609600"/>
          </a:xfrm>
        </p:spPr>
        <p:txBody>
          <a:bodyPr/>
          <a:lstStyle/>
          <a:p>
            <a:r>
              <a:rPr lang="fr-FR" dirty="0" smtClean="0"/>
              <a:t>Conception et développement d’applications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>
          <a:xfrm>
            <a:off x="4648200" y="548680"/>
            <a:ext cx="4041775" cy="609600"/>
          </a:xfrm>
        </p:spPr>
        <p:txBody>
          <a:bodyPr/>
          <a:lstStyle/>
          <a:p>
            <a:r>
              <a:rPr lang="fr-FR" dirty="0" smtClean="0"/>
              <a:t>Compétences transverses (ou savoirs être)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457200" y="1988840"/>
            <a:ext cx="4041648" cy="4137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Analyser les besoins </a:t>
            </a:r>
            <a:r>
              <a:rPr lang="fr-FR" dirty="0" smtClean="0"/>
              <a:t>clients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Accompagner la conception et la réalisation d'un projet </a:t>
            </a:r>
            <a:r>
              <a:rPr lang="fr-FR" dirty="0" smtClean="0"/>
              <a:t>logiciel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Concevoir une architecture </a:t>
            </a:r>
            <a:r>
              <a:rPr lang="fr-FR" dirty="0" smtClean="0"/>
              <a:t>logicielle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Conduire un </a:t>
            </a:r>
            <a:r>
              <a:rPr lang="fr-FR" dirty="0" smtClean="0"/>
              <a:t>projet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Piloter la réalisation </a:t>
            </a:r>
            <a:r>
              <a:rPr lang="fr-FR" dirty="0" smtClean="0"/>
              <a:t>technique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/>
          </p:nvPr>
        </p:nvSpPr>
        <p:spPr>
          <a:xfrm>
            <a:off x="4672584" y="2060848"/>
            <a:ext cx="4041648" cy="406518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Veille technique active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Former, aider et accompagner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Motiver et animer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467544" y="162880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5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3600" dirty="0" smtClean="0"/>
              <a:t>Qui suis-je</a:t>
            </a:r>
          </a:p>
          <a:p>
            <a:endParaRPr lang="fr-FR" sz="3600" dirty="0" smtClean="0"/>
          </a:p>
          <a:p>
            <a:r>
              <a:rPr lang="fr-FR" sz="3600" dirty="0" smtClean="0"/>
              <a:t>Quelques projets marquants</a:t>
            </a:r>
          </a:p>
          <a:p>
            <a:endParaRPr lang="fr-FR" sz="3600" dirty="0" smtClean="0"/>
          </a:p>
          <a:p>
            <a:r>
              <a:rPr lang="fr-FR" sz="3600" dirty="0" smtClean="0"/>
              <a:t>Mes compétences</a:t>
            </a:r>
          </a:p>
          <a:p>
            <a:endParaRPr lang="fr-FR" sz="3600" dirty="0" smtClean="0"/>
          </a:p>
          <a:p>
            <a:r>
              <a:rPr lang="fr-FR" sz="3600" dirty="0" smtClean="0"/>
              <a:t>Et la suite ?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04940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la suite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70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/ Réponses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8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suis-je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549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72" y="871165"/>
            <a:ext cx="5688632" cy="4873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reshersplane.com/wp-content/uploads/2012/06/Netframework-version-4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14" y="1087189"/>
            <a:ext cx="2074573" cy="19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w3.org/html/logo/downloads/HTML5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74" y="3413769"/>
            <a:ext cx="1482874" cy="148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html5.quelcadeau.net/wp-content/uploads/2012/01/css3-logo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8" y="3248514"/>
            <a:ext cx="3626768" cy="181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dartr.com/wp-content/uploads/2011/10/javascript-logo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772" y="3303720"/>
            <a:ext cx="2398812" cy="17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56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Invenietis\Dropbox\InvDoc\2. Communication\Logo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35" y="1268760"/>
            <a:ext cx="5672716" cy="11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sens.unige.ch/uploaded/Facebook/community_mana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417" y="2852936"/>
            <a:ext cx="37719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2" y="3275914"/>
            <a:ext cx="3626879" cy="204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7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antoineblanchet.eu/img/moto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67158" y="1037273"/>
            <a:ext cx="2905964" cy="2516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6" name="Picture 4" descr="http://antoineblanchet.eu/img/grimp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02" y="1857544"/>
            <a:ext cx="2367391" cy="3708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8" name="Picture 6" descr="http://www.visoterra.com/images/original/visoterra-4x4-islandais-2-258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97" y="3711688"/>
            <a:ext cx="2876925" cy="21576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7826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projets marquants.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39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ntoineblanchet.eu/img/references/civikey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92696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54" y="2060848"/>
            <a:ext cx="847091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2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ntoineblanchet.eu/img/references/civikey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92696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0" y="1886603"/>
            <a:ext cx="1315888" cy="169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648" y="2024455"/>
            <a:ext cx="1080120" cy="14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69" y="3379688"/>
            <a:ext cx="1896740" cy="157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818" y="3145803"/>
            <a:ext cx="1412363" cy="171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27087"/>
            <a:ext cx="1447676" cy="15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74" y="4741994"/>
            <a:ext cx="2923852" cy="142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9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237</TotalTime>
  <Words>662</Words>
  <Application>Microsoft Office PowerPoint</Application>
  <PresentationFormat>Affichage à l'écran (4:3)</PresentationFormat>
  <Paragraphs>133</Paragraphs>
  <Slides>21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Exécutif</vt:lpstr>
      <vt:lpstr>Soutenance Portfolio</vt:lpstr>
      <vt:lpstr>Sommaire</vt:lpstr>
      <vt:lpstr>Qui suis-je ?</vt:lpstr>
      <vt:lpstr>Présentation PowerPoint</vt:lpstr>
      <vt:lpstr>Présentation PowerPoint</vt:lpstr>
      <vt:lpstr>Présentation PowerPoint</vt:lpstr>
      <vt:lpstr>Quelques projets marquants.</vt:lpstr>
      <vt:lpstr>Présentation PowerPoint</vt:lpstr>
      <vt:lpstr>Présentation PowerPoint</vt:lpstr>
      <vt:lpstr>Présentation PowerPoint</vt:lpstr>
      <vt:lpstr>Présentation PowerPoint</vt:lpstr>
      <vt:lpstr>Whirlpool</vt:lpstr>
      <vt:lpstr>Whirlpool</vt:lpstr>
      <vt:lpstr>Martini</vt:lpstr>
      <vt:lpstr>Aristote</vt:lpstr>
      <vt:lpstr>Windows Campus Program</vt:lpstr>
      <vt:lpstr>Invenietis</vt:lpstr>
      <vt:lpstr>Mes compétences</vt:lpstr>
      <vt:lpstr>Présentation PowerPoint</vt:lpstr>
      <vt:lpstr>Et la suite ?</vt:lpstr>
      <vt:lpstr>Questions / Réponses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Portfolio</dc:title>
  <dc:creator>Antoine</dc:creator>
  <cp:lastModifiedBy>Antoine Blanchet</cp:lastModifiedBy>
  <cp:revision>19</cp:revision>
  <dcterms:created xsi:type="dcterms:W3CDTF">2012-08-26T22:56:16Z</dcterms:created>
  <dcterms:modified xsi:type="dcterms:W3CDTF">2012-08-28T14:29:19Z</dcterms:modified>
</cp:coreProperties>
</file>