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58" r:id="rId6"/>
    <p:sldId id="262" r:id="rId7"/>
    <p:sldId id="259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23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a Baseball GM draft?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426254"/>
            <a:ext cx="5458968" cy="621792"/>
          </a:xfrm>
        </p:spPr>
        <p:txBody>
          <a:bodyPr/>
          <a:lstStyle/>
          <a:p>
            <a:r>
              <a:rPr lang="en-US" dirty="0" smtClean="0"/>
              <a:t>Anna Bell Lansdowne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64" y="7499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Reasons From the Past That A Scout Wouldn’t Recommend Drafting a Player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weak handshake</a:t>
            </a:r>
          </a:p>
          <a:p>
            <a:r>
              <a:rPr lang="en-US" dirty="0" smtClean="0"/>
              <a:t>Small hands</a:t>
            </a:r>
          </a:p>
          <a:p>
            <a:r>
              <a:rPr lang="en-US" dirty="0" smtClean="0"/>
              <a:t>Square Shoulders</a:t>
            </a:r>
          </a:p>
          <a:p>
            <a:r>
              <a:rPr lang="en-US" dirty="0" smtClean="0"/>
              <a:t>Hitting and Throwing With the Opposite Hand</a:t>
            </a:r>
          </a:p>
          <a:p>
            <a:r>
              <a:rPr lang="en-US" dirty="0" smtClean="0"/>
              <a:t>Duck Feet</a:t>
            </a:r>
          </a:p>
          <a:p>
            <a:r>
              <a:rPr lang="en-US" dirty="0" smtClean="0"/>
              <a:t>A “</a:t>
            </a:r>
            <a:r>
              <a:rPr lang="en-US" dirty="0" err="1" smtClean="0"/>
              <a:t>spongecake</a:t>
            </a:r>
            <a:r>
              <a:rPr lang="en-US" dirty="0" smtClean="0"/>
              <a:t>” physique</a:t>
            </a:r>
          </a:p>
          <a:p>
            <a:pPr marL="0" indent="0">
              <a:buNone/>
            </a:pPr>
            <a:r>
              <a:rPr lang="en-US" i="1" dirty="0" smtClean="0"/>
              <a:t>“There's </a:t>
            </a:r>
            <a:r>
              <a:rPr lang="en-US" i="1" dirty="0"/>
              <a:t>a long-held notion that a mousy-looking player has been so beaten down by an inability to get dates in high school that he might lack the self-esteem to succeed in pro ball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sz="1500" dirty="0"/>
              <a:t>http://</a:t>
            </a:r>
            <a:r>
              <a:rPr lang="en-US" sz="1500" dirty="0" err="1"/>
              <a:t>www.espn.com</a:t>
            </a:r>
            <a:r>
              <a:rPr lang="en-US" sz="1500" dirty="0"/>
              <a:t>/</a:t>
            </a:r>
            <a:r>
              <a:rPr lang="en-US" sz="1500" dirty="0" err="1"/>
              <a:t>mlb</a:t>
            </a:r>
            <a:r>
              <a:rPr lang="en-US" sz="1500" dirty="0"/>
              <a:t>/story/_/id/9319990/draft-eligible-players-how-scouts-</a:t>
            </a:r>
            <a:r>
              <a:rPr lang="en-US" sz="1500" dirty="0" err="1"/>
              <a:t>percieve</a:t>
            </a:r>
            <a:r>
              <a:rPr lang="en-US" sz="1500" dirty="0"/>
              <a:t>-their-shortcomings</a:t>
            </a:r>
            <a:endParaRPr lang="en-US" sz="1500" dirty="0" smtClean="0"/>
          </a:p>
        </p:txBody>
      </p:sp>
      <p:pic>
        <p:nvPicPr>
          <p:cNvPr id="4" name="Picture 3" descr="i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74" y="2316518"/>
            <a:ext cx="3208904" cy="21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8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more beneficial to draft a pitcher or a big bat with your first pick?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past 5 years, 3 position players have been taken first and 2 pitchers have been taken first</a:t>
            </a:r>
          </a:p>
          <a:p>
            <a:pPr lvl="1"/>
            <a:r>
              <a:rPr lang="en-US" dirty="0" smtClean="0"/>
              <a:t>2016 – Mickey </a:t>
            </a:r>
            <a:r>
              <a:rPr lang="en-US" dirty="0" err="1" smtClean="0"/>
              <a:t>Moniak</a:t>
            </a:r>
            <a:r>
              <a:rPr lang="en-US" dirty="0" smtClean="0"/>
              <a:t> – OF</a:t>
            </a:r>
          </a:p>
          <a:p>
            <a:pPr lvl="1"/>
            <a:r>
              <a:rPr lang="en-US" dirty="0" smtClean="0"/>
              <a:t>2015 – </a:t>
            </a:r>
            <a:r>
              <a:rPr lang="en-US" dirty="0" err="1" smtClean="0"/>
              <a:t>Dansby</a:t>
            </a:r>
            <a:r>
              <a:rPr lang="en-US" dirty="0" smtClean="0"/>
              <a:t> Swanson – SS</a:t>
            </a:r>
          </a:p>
          <a:p>
            <a:pPr lvl="1"/>
            <a:r>
              <a:rPr lang="en-US" dirty="0" smtClean="0"/>
              <a:t>2014 – Brady Aiken – LHP</a:t>
            </a:r>
          </a:p>
          <a:p>
            <a:pPr lvl="1"/>
            <a:r>
              <a:rPr lang="en-US" dirty="0" smtClean="0"/>
              <a:t>2013 – Mark </a:t>
            </a:r>
            <a:r>
              <a:rPr lang="en-US" dirty="0" err="1" smtClean="0"/>
              <a:t>Appel</a:t>
            </a:r>
            <a:r>
              <a:rPr lang="en-US" dirty="0" smtClean="0"/>
              <a:t> – RHP</a:t>
            </a:r>
          </a:p>
          <a:p>
            <a:pPr lvl="1"/>
            <a:r>
              <a:rPr lang="en-US" dirty="0" smtClean="0"/>
              <a:t>2012 – Carlos Correa – SS</a:t>
            </a:r>
          </a:p>
          <a:p>
            <a:r>
              <a:rPr lang="en-US" dirty="0" smtClean="0"/>
              <a:t>Is a team more likely to find a Kris Bryant of a Stephen Strasburg with the 1</a:t>
            </a:r>
            <a:r>
              <a:rPr lang="en-US" baseline="30000" dirty="0" smtClean="0"/>
              <a:t>st</a:t>
            </a:r>
            <a:r>
              <a:rPr lang="en-US" dirty="0" smtClean="0"/>
              <a:t> pick? And who is more likely to bring a championship to the organization?</a:t>
            </a:r>
          </a:p>
          <a:p>
            <a:pPr lvl="1"/>
            <a:endParaRPr lang="en-US" dirty="0"/>
          </a:p>
        </p:txBody>
      </p:sp>
      <p:pic>
        <p:nvPicPr>
          <p:cNvPr id="4" name="Picture 3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38" y="2884172"/>
            <a:ext cx="2244039" cy="27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14739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Picks are from the June Amateur Draft not the Rule V draft</a:t>
            </a:r>
          </a:p>
          <a:p>
            <a:r>
              <a:rPr lang="en-US" dirty="0" smtClean="0"/>
              <a:t>The ultimate goal of a GM is to win the world series</a:t>
            </a:r>
          </a:p>
          <a:p>
            <a:r>
              <a:rPr lang="en-US" dirty="0" smtClean="0"/>
              <a:t>Not increase ticket sales</a:t>
            </a:r>
          </a:p>
          <a:p>
            <a:r>
              <a:rPr lang="en-US" dirty="0" smtClean="0"/>
              <a:t>A player is drafted to play on that team, not to be traded</a:t>
            </a:r>
          </a:p>
          <a:p>
            <a:r>
              <a:rPr lang="en-US" dirty="0" smtClean="0"/>
              <a:t>Intangibles are not considered</a:t>
            </a:r>
          </a:p>
          <a:p>
            <a:r>
              <a:rPr lang="en-US" dirty="0" smtClean="0"/>
              <a:t>A team could use a bat or an arm</a:t>
            </a:r>
          </a:p>
          <a:p>
            <a:r>
              <a:rPr lang="en-US" dirty="0" smtClean="0"/>
              <a:t>The drafted player will sign (Mark </a:t>
            </a:r>
            <a:r>
              <a:rPr lang="en-US" dirty="0" err="1" smtClean="0"/>
              <a:t>Appel</a:t>
            </a:r>
            <a:r>
              <a:rPr lang="en-US" dirty="0" smtClean="0"/>
              <a:t> was actually drafted in 2012 by the Pirates but did not sign)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6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MLB Draft History: </a:t>
            </a:r>
            <a:r>
              <a:rPr lang="en-US" dirty="0" err="1" smtClean="0"/>
              <a:t>MLB.com</a:t>
            </a:r>
            <a:endParaRPr lang="en-US" dirty="0" smtClean="0"/>
          </a:p>
          <a:p>
            <a:r>
              <a:rPr lang="en-US" dirty="0" smtClean="0"/>
              <a:t>MLB Player Stats: baseball-</a:t>
            </a:r>
            <a:r>
              <a:rPr lang="en-US" dirty="0" err="1" smtClean="0"/>
              <a:t>reference.com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Unknown-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00" y="3860578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2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</a:t>
            </a:r>
          </a:p>
          <a:p>
            <a:pPr lvl="1"/>
            <a:r>
              <a:rPr lang="en-US" dirty="0" smtClean="0"/>
              <a:t>Wins Above Replacement</a:t>
            </a:r>
          </a:p>
          <a:p>
            <a:r>
              <a:rPr lang="en-US" dirty="0" err="1" smtClean="0"/>
              <a:t>bWar</a:t>
            </a:r>
            <a:endParaRPr lang="en-US" dirty="0" smtClean="0"/>
          </a:p>
          <a:p>
            <a:pPr lvl="1"/>
            <a:r>
              <a:rPr lang="en-US" dirty="0" smtClean="0"/>
              <a:t>Because WAR does not have a specific calculation, </a:t>
            </a:r>
            <a:r>
              <a:rPr lang="en-US" dirty="0" err="1" smtClean="0"/>
              <a:t>bWAR</a:t>
            </a:r>
            <a:r>
              <a:rPr lang="en-US" dirty="0" smtClean="0"/>
              <a:t> is the WAR calculated by baseball reference</a:t>
            </a:r>
          </a:p>
          <a:p>
            <a:r>
              <a:rPr lang="en-US" dirty="0" smtClean="0"/>
              <a:t>WAR can be compared between pitchers and field players</a:t>
            </a:r>
          </a:p>
          <a:p>
            <a:pPr lvl="1"/>
            <a:r>
              <a:rPr lang="en-US" dirty="0" smtClean="0"/>
              <a:t>“WAR </a:t>
            </a:r>
            <a:r>
              <a:rPr lang="en-US" dirty="0"/>
              <a:t>values are scaled equally for pitchers and batters; that is, pitchers and position players will have roughly the same WAR if their contribution to their team is deemed similar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Harder to compare batting average vs. ERA for </a:t>
            </a:r>
            <a:r>
              <a:rPr lang="en-US" dirty="0" smtClean="0"/>
              <a:t>example</a:t>
            </a:r>
            <a:endParaRPr lang="en-US" dirty="0" smtClean="0"/>
          </a:p>
        </p:txBody>
      </p:sp>
      <p:pic>
        <p:nvPicPr>
          <p:cNvPr id="4" name="Picture 3" descr="130304_cover_25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16" y="152401"/>
            <a:ext cx="2550978" cy="30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team is not in rebuild mode, who is more likely to get to the majors faster?</a:t>
            </a:r>
          </a:p>
          <a:p>
            <a:r>
              <a:rPr lang="en-US" dirty="0" smtClean="0"/>
              <a:t>An easy stat to compare would be all-star game appearances, but does this constitute an impactful player? </a:t>
            </a:r>
          </a:p>
          <a:p>
            <a:pPr lvl="1"/>
            <a:r>
              <a:rPr lang="en-US" dirty="0" smtClean="0"/>
              <a:t>Ernie Banks was an 11-time all-star but never won a World Series</a:t>
            </a:r>
          </a:p>
          <a:p>
            <a:r>
              <a:rPr lang="en-US" dirty="0" smtClean="0"/>
              <a:t>Is it easier to acquire an impactful pitcher or position player via trade?</a:t>
            </a:r>
          </a:p>
          <a:p>
            <a:r>
              <a:rPr lang="en-US" dirty="0" smtClean="0"/>
              <a:t>Is it more likely you find a good bat or a good arm in the later rounds?</a:t>
            </a:r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Buehrle</a:t>
            </a:r>
            <a:r>
              <a:rPr lang="en-US" dirty="0" smtClean="0"/>
              <a:t> was drafted in the 38</a:t>
            </a:r>
            <a:r>
              <a:rPr lang="en-US" baseline="30000" dirty="0" smtClean="0"/>
              <a:t>th</a:t>
            </a:r>
            <a:r>
              <a:rPr lang="en-US" dirty="0" smtClean="0"/>
              <a:t> round and Mike Piazza (the greatest hitting catcher of all time!!!) was drafted in the 62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round</a:t>
            </a:r>
          </a:p>
          <a:p>
            <a:r>
              <a:rPr lang="en-US" dirty="0"/>
              <a:t>I also want to look at World Series winning teams and the players they drafted the previous ~5 years </a:t>
            </a:r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6" name="Picture 5" descr="images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96" y="2536484"/>
            <a:ext cx="2081361" cy="3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Madison </a:t>
            </a:r>
            <a:r>
              <a:rPr lang="en-US" dirty="0" err="1" smtClean="0"/>
              <a:t>Bumgarner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190627" cy="3737903"/>
          </a:xfrm>
        </p:spPr>
        <p:txBody>
          <a:bodyPr/>
          <a:lstStyle/>
          <a:p>
            <a:r>
              <a:rPr lang="en-US" dirty="0" smtClean="0"/>
              <a:t>Baseball is usually a team sport</a:t>
            </a:r>
          </a:p>
          <a:p>
            <a:r>
              <a:rPr lang="en-US" dirty="0" smtClean="0"/>
              <a:t>Madison </a:t>
            </a:r>
            <a:r>
              <a:rPr lang="en-US" dirty="0" err="1" smtClean="0"/>
              <a:t>Bumgarner</a:t>
            </a:r>
            <a:r>
              <a:rPr lang="en-US" dirty="0" smtClean="0"/>
              <a:t> (10</a:t>
            </a:r>
            <a:r>
              <a:rPr lang="en-US" baseline="30000" dirty="0" smtClean="0"/>
              <a:t>th</a:t>
            </a:r>
            <a:r>
              <a:rPr lang="en-US" dirty="0" smtClean="0"/>
              <a:t> overall pick) almost single-handedly won the World Series for the Giants in 2014 when he threw 52 2/3 innings</a:t>
            </a:r>
          </a:p>
          <a:p>
            <a:r>
              <a:rPr lang="en-US" dirty="0" smtClean="0"/>
              <a:t>Andrew Miller was one game away from doing the same thing this year</a:t>
            </a:r>
          </a:p>
          <a:p>
            <a:r>
              <a:rPr lang="en-US" dirty="0" smtClean="0"/>
              <a:t>Should a baseball GM go out of his/her                       way to find the next </a:t>
            </a:r>
            <a:r>
              <a:rPr lang="en-US" dirty="0" err="1" smtClean="0"/>
              <a:t>MadBum</a:t>
            </a:r>
            <a:endParaRPr lang="en-US" dirty="0" smtClean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26" y="4525424"/>
            <a:ext cx="3170028" cy="21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a GM pick a player from HS or College?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back to the past 5 picks, 3 have been from HS and 2 have been from college</a:t>
            </a:r>
          </a:p>
          <a:p>
            <a:pPr lvl="1"/>
            <a:r>
              <a:rPr lang="en-US" dirty="0"/>
              <a:t>2016 – Mickey </a:t>
            </a:r>
            <a:r>
              <a:rPr lang="en-US" dirty="0" err="1"/>
              <a:t>Moniak</a:t>
            </a:r>
            <a:r>
              <a:rPr lang="en-US" dirty="0"/>
              <a:t> – </a:t>
            </a:r>
            <a:r>
              <a:rPr lang="en-US" dirty="0" smtClean="0"/>
              <a:t>HS</a:t>
            </a:r>
            <a:endParaRPr lang="en-US" dirty="0"/>
          </a:p>
          <a:p>
            <a:pPr lvl="1"/>
            <a:r>
              <a:rPr lang="en-US" dirty="0"/>
              <a:t>2015 – </a:t>
            </a:r>
            <a:r>
              <a:rPr lang="en-US" dirty="0" err="1"/>
              <a:t>Dansby</a:t>
            </a:r>
            <a:r>
              <a:rPr lang="en-US" dirty="0"/>
              <a:t> Swanson – </a:t>
            </a:r>
            <a:r>
              <a:rPr lang="en-US" dirty="0" smtClean="0"/>
              <a:t>College</a:t>
            </a:r>
            <a:endParaRPr lang="en-US" dirty="0"/>
          </a:p>
          <a:p>
            <a:pPr lvl="1"/>
            <a:r>
              <a:rPr lang="en-US" dirty="0"/>
              <a:t>2014 – Brady Aiken – </a:t>
            </a:r>
            <a:r>
              <a:rPr lang="en-US" dirty="0" smtClean="0"/>
              <a:t>HS</a:t>
            </a:r>
            <a:endParaRPr lang="en-US" dirty="0"/>
          </a:p>
          <a:p>
            <a:pPr lvl="1"/>
            <a:r>
              <a:rPr lang="en-US" dirty="0"/>
              <a:t>2013 – Mark </a:t>
            </a:r>
            <a:r>
              <a:rPr lang="en-US" dirty="0" err="1"/>
              <a:t>Appel</a:t>
            </a:r>
            <a:r>
              <a:rPr lang="en-US" dirty="0"/>
              <a:t> – </a:t>
            </a:r>
            <a:r>
              <a:rPr lang="en-US" dirty="0" smtClean="0"/>
              <a:t>College</a:t>
            </a:r>
            <a:endParaRPr lang="en-US" dirty="0"/>
          </a:p>
          <a:p>
            <a:pPr lvl="1"/>
            <a:r>
              <a:rPr lang="en-US" dirty="0"/>
              <a:t>2012 – Carlos Correa </a:t>
            </a:r>
            <a:r>
              <a:rPr lang="en-US" dirty="0" smtClean="0"/>
              <a:t>– HS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580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2660</TotalTime>
  <Words>653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Who should a Baseball GM draft?</vt:lpstr>
      <vt:lpstr>Reasons From the Past That A Scout Wouldn’t Recommend Drafting a Player</vt:lpstr>
      <vt:lpstr>Is it more beneficial to draft a pitcher or a big bat with your first pick?</vt:lpstr>
      <vt:lpstr>Assuming</vt:lpstr>
      <vt:lpstr>Data</vt:lpstr>
      <vt:lpstr>Stat to Look At</vt:lpstr>
      <vt:lpstr>Things To Consider</vt:lpstr>
      <vt:lpstr>The Madison Bumgarner Effect</vt:lpstr>
      <vt:lpstr>Should a GM pick a player from HS or College?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should a Baseball GM draft?</dc:title>
  <dc:creator>Anna Bell  Lansdowne</dc:creator>
  <cp:lastModifiedBy>Anna Bell  Lansdowne</cp:lastModifiedBy>
  <cp:revision>11</cp:revision>
  <dcterms:created xsi:type="dcterms:W3CDTF">2017-02-01T00:51:00Z</dcterms:created>
  <dcterms:modified xsi:type="dcterms:W3CDTF">2017-02-14T19:28:44Z</dcterms:modified>
</cp:coreProperties>
</file>