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Lst>
  <p:sldSz cx="9144000" cy="5143500" type="screen16x9"/>
  <p:notesSz cx="6858000" cy="9144000"/>
  <p:embeddedFontLst>
    <p:embeddedFont>
      <p:font typeface="Montserrat" charset="0"/>
      <p:regular r:id="rId18"/>
      <p:bold r:id="rId19"/>
      <p:italic r:id="rId20"/>
      <p:boldItalic r:id="rId21"/>
    </p:embeddedFont>
    <p:embeddedFont>
      <p:font typeface="La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C3C4FAE-B033-4A71-8E56-459BC6635B79}">
  <a:tblStyle styleId="{DC3C4FAE-B033-4A71-8E56-459BC6635B7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cd49abca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cd49abca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d49abca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d49abca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cd49abcab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cd49abcab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cd49abcab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cd49abca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cd49abcab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cd49abca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cd49abcab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cd49abca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cd49abca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cd49abca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cd49abca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cd49abc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cd49abca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cd49abca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cd49abca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cd49abca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d49abcab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d49abca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cd49abc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cd49abc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d49abca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d49abca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sprucecrafts.com/chutes-and-ladders-snakes-and-ladders-41160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howdoyouplayit.com/trouble-game-rules-play-trouble/" TargetMode="External"/><Relationship Id="rId4" Type="http://schemas.openxmlformats.org/officeDocument/2006/relationships/hyperlink" Target="https://web.archive.org/web/20120907013112/http:/www.harrogate-scene.com/vintagegames/pdfs/game%20of%20life1.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Dominion Pursuit</a:t>
            </a:r>
            <a:endParaRPr dirty="0"/>
          </a:p>
          <a:p>
            <a:pPr marL="0" lvl="0" indent="0" algn="ctr" rtl="0">
              <a:spcBef>
                <a:spcPts val="0"/>
              </a:spcBef>
              <a:spcAft>
                <a:spcPts val="0"/>
              </a:spcAft>
              <a:buNone/>
            </a:pPr>
            <a:r>
              <a:rPr lang="en-GB" sz="3600" dirty="0"/>
              <a:t>    Iteration 1</a:t>
            </a:r>
            <a:endParaRPr sz="3600" dirty="0"/>
          </a:p>
        </p:txBody>
      </p:sp>
      <p:sp>
        <p:nvSpPr>
          <p:cNvPr id="135" name="Google Shape;135;p13"/>
          <p:cNvSpPr txBox="1">
            <a:spLocks noGrp="1"/>
          </p:cNvSpPr>
          <p:nvPr>
            <p:ph type="subTitle" idx="1"/>
          </p:nvPr>
        </p:nvSpPr>
        <p:spPr>
          <a:xfrm>
            <a:off x="5083950" y="3380450"/>
            <a:ext cx="3470700" cy="10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Team members</a:t>
            </a:r>
            <a:endParaRPr/>
          </a:p>
          <a:p>
            <a:pPr marL="457200" lvl="0" indent="-311150" algn="l" rtl="0">
              <a:spcBef>
                <a:spcPts val="0"/>
              </a:spcBef>
              <a:spcAft>
                <a:spcPts val="0"/>
              </a:spcAft>
              <a:buSzPts val="1300"/>
              <a:buChar char="●"/>
            </a:pPr>
            <a:r>
              <a:rPr lang="en-GB"/>
              <a:t>Christopher Willingham</a:t>
            </a:r>
            <a:endParaRPr/>
          </a:p>
          <a:p>
            <a:pPr marL="457200" lvl="0" indent="-311150" algn="l" rtl="0">
              <a:spcBef>
                <a:spcPts val="0"/>
              </a:spcBef>
              <a:spcAft>
                <a:spcPts val="0"/>
              </a:spcAft>
              <a:buSzPts val="1300"/>
              <a:buChar char="●"/>
            </a:pPr>
            <a:r>
              <a:rPr lang="en-GB"/>
              <a:t>Bhuwan KC</a:t>
            </a:r>
            <a:endParaRPr/>
          </a:p>
          <a:p>
            <a:pPr marL="457200" lvl="0" indent="-311150" algn="l" rtl="0">
              <a:spcBef>
                <a:spcPts val="0"/>
              </a:spcBef>
              <a:spcAft>
                <a:spcPts val="0"/>
              </a:spcAft>
              <a:buSzPts val="1300"/>
              <a:buChar char="●"/>
            </a:pPr>
            <a:r>
              <a:rPr lang="en-GB"/>
              <a:t>Anil Karki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9" name="Google Shape;189;p22"/>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0" marR="0" lvl="0" indent="0" algn="l" rtl="0">
              <a:lnSpc>
                <a:spcPct val="115000"/>
              </a:lnSpc>
              <a:spcBef>
                <a:spcPts val="1600"/>
              </a:spcBef>
              <a:spcAft>
                <a:spcPts val="0"/>
              </a:spcAft>
              <a:buNone/>
            </a:pP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pic>
        <p:nvPicPr>
          <p:cNvPr id="190" name="Google Shape;190;p22"/>
          <p:cNvPicPr preferRelativeResize="0"/>
          <p:nvPr/>
        </p:nvPicPr>
        <p:blipFill rotWithShape="1">
          <a:blip r:embed="rId3">
            <a:alphaModFix/>
          </a:blip>
          <a:srcRect l="27722" r="18912"/>
          <a:stretch/>
        </p:blipFill>
        <p:spPr>
          <a:xfrm>
            <a:off x="1843750" y="1636325"/>
            <a:ext cx="5438650" cy="3194400"/>
          </a:xfrm>
          <a:prstGeom prst="rect">
            <a:avLst/>
          </a:prstGeom>
          <a:noFill/>
          <a:ln>
            <a:noFill/>
          </a:ln>
        </p:spPr>
      </p:pic>
      <p:sp>
        <p:nvSpPr>
          <p:cNvPr id="191" name="Google Shape;191;p22"/>
          <p:cNvSpPr txBox="1"/>
          <p:nvPr/>
        </p:nvSpPr>
        <p:spPr>
          <a:xfrm>
            <a:off x="2023050" y="4481350"/>
            <a:ext cx="48423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Lato"/>
                <a:ea typeface="Lato"/>
                <a:cs typeface="Lato"/>
                <a:sym typeface="Lato"/>
              </a:rPr>
              <a:t>Fig - Dice roll state transition diagram from Unity</a:t>
            </a:r>
            <a:endParaRPr sz="1200">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97" name="Google Shape;197;p23"/>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movement</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Object -  It is a Unity game object which handles the graphics, animation, and state behavior for the player character</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Script - A C# script with an implementation of Character class. The class incorporates the methods and properties required for the character game object. The script is attached to the Character object.</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position status </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On the left panel of the game screen, the player character’s status is displayed. As of now, it only shows the the character’s position on the game board.</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Current Design</a:t>
            </a:r>
            <a:endParaRPr sz="3000">
              <a:solidFill>
                <a:srgbClr val="FFFFFF"/>
              </a:solidFill>
              <a:latin typeface="Times New Roman"/>
              <a:ea typeface="Times New Roman"/>
              <a:cs typeface="Times New Roman"/>
              <a:sym typeface="Times New Roman"/>
            </a:endParaRPr>
          </a:p>
        </p:txBody>
      </p:sp>
      <p:sp>
        <p:nvSpPr>
          <p:cNvPr id="203" name="Google Shape;203;p24"/>
          <p:cNvSpPr txBox="1"/>
          <p:nvPr/>
        </p:nvSpPr>
        <p:spPr>
          <a:xfrm>
            <a:off x="3239850" y="2386350"/>
            <a:ext cx="26643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A short preview of the game...</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38150"/>
            <a:ext cx="7038900" cy="914100"/>
          </a:xfrm>
        </p:spPr>
        <p:txBody>
          <a:bodyPr/>
          <a:lstStyle/>
          <a:p>
            <a:pPr lvl="0"/>
            <a:r>
              <a:rPr lang="en-US" sz="3000" dirty="0" smtClean="0">
                <a:solidFill>
                  <a:srgbClr val="FFFFFF"/>
                </a:solidFill>
                <a:latin typeface="Times New Roman" pitchFamily="18" charset="0"/>
                <a:cs typeface="Times New Roman" pitchFamily="18" charset="0"/>
              </a:rPr>
              <a:t>Game Input and Output</a:t>
            </a:r>
            <a:endParaRPr lang="en-US" sz="3000" dirty="0"/>
          </a:p>
        </p:txBody>
      </p:sp>
      <p:graphicFrame>
        <p:nvGraphicFramePr>
          <p:cNvPr id="4" name="Table 3"/>
          <p:cNvGraphicFramePr>
            <a:graphicFrameLocks noGrp="1"/>
          </p:cNvGraphicFramePr>
          <p:nvPr/>
        </p:nvGraphicFramePr>
        <p:xfrm>
          <a:off x="1828800" y="1504950"/>
          <a:ext cx="5562600" cy="2407920"/>
        </p:xfrm>
        <a:graphic>
          <a:graphicData uri="http://schemas.openxmlformats.org/drawingml/2006/table">
            <a:tbl>
              <a:tblPr/>
              <a:tblGrid>
                <a:gridCol w="2438400"/>
                <a:gridCol w="3124200"/>
              </a:tblGrid>
              <a:tr h="213360">
                <a:tc>
                  <a:txBody>
                    <a:bodyPr/>
                    <a:lstStyle/>
                    <a:p>
                      <a:pPr rtl="0" fontAlgn="t">
                        <a:spcBef>
                          <a:spcPts val="0"/>
                        </a:spcBef>
                        <a:spcAft>
                          <a:spcPts val="0"/>
                        </a:spcAft>
                      </a:pPr>
                      <a:r>
                        <a:rPr lang="en-US" sz="1200" b="1" i="0" u="none" strike="noStrike" dirty="0" smtClean="0">
                          <a:solidFill>
                            <a:srgbClr val="FFFFFF"/>
                          </a:solidFill>
                          <a:latin typeface="Times New Roman"/>
                        </a:rPr>
                        <a:t>Input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dirty="0">
                          <a:solidFill>
                            <a:srgbClr val="FFFFFF"/>
                          </a:solidFill>
                          <a:latin typeface="Times New Roman"/>
                        </a:rPr>
                        <a:t>Output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r h="0">
                <a:tc>
                  <a:txBody>
                    <a:bodyPr/>
                    <a:lstStyle/>
                    <a:p>
                      <a:pPr rtl="0" fontAlgn="t">
                        <a:spcBef>
                          <a:spcPts val="0"/>
                        </a:spcBef>
                        <a:spcAft>
                          <a:spcPts val="0"/>
                        </a:spcAft>
                      </a:pPr>
                      <a:r>
                        <a:rPr lang="en-US" sz="1200" b="0" i="0" u="none" strike="noStrike" dirty="0">
                          <a:solidFill>
                            <a:schemeClr val="bg1"/>
                          </a:solidFill>
                          <a:latin typeface="Times New Roman"/>
                        </a:rPr>
                        <a:t>Player clicks on the dice</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 </a:t>
                      </a:r>
                      <a:r>
                        <a:rPr lang="en-US" sz="1200" b="0" i="0" u="none" strike="noStrike" dirty="0">
                          <a:solidFill>
                            <a:schemeClr val="bg1"/>
                          </a:solidFill>
                          <a:latin typeface="Times New Roman"/>
                        </a:rPr>
                        <a:t>roll-dice signal is sent to the dice object which changes its state from </a:t>
                      </a:r>
                      <a:r>
                        <a:rPr lang="en-US" sz="1200" b="0" i="0" u="none" strike="noStrike" dirty="0" err="1">
                          <a:solidFill>
                            <a:schemeClr val="bg1"/>
                          </a:solidFill>
                          <a:latin typeface="Times New Roman"/>
                        </a:rPr>
                        <a:t>DiceStart</a:t>
                      </a:r>
                      <a:r>
                        <a:rPr lang="en-US" sz="1200" b="0" i="0" u="none" strike="noStrike" dirty="0">
                          <a:solidFill>
                            <a:schemeClr val="bg1"/>
                          </a:solidFill>
                          <a:latin typeface="Times New Roman"/>
                        </a:rPr>
                        <a:t> to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After </a:t>
                      </a:r>
                      <a:r>
                        <a:rPr lang="en-US" sz="1200" b="0" i="0" u="none" strike="noStrike" dirty="0">
                          <a:solidFill>
                            <a:schemeClr val="bg1"/>
                          </a:solidFill>
                          <a:latin typeface="Times New Roman"/>
                        </a:rPr>
                        <a:t>one iteration of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state animation, a random number is generated between 1 and 6.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number is then sent as a signal to the dice object again. Depending upon the number received, the dice changes its face.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random number is also sent to the player object where it is used to move the player character across the tiles.</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bl>
          </a:graphicData>
        </a:graphic>
      </p:graphicFrame>
      <p:sp>
        <p:nvSpPr>
          <p:cNvPr id="44033" name="Rectangle 1"/>
          <p:cNvSpPr>
            <a:spLocks noChangeArrowheads="1"/>
          </p:cNvSpPr>
          <p:nvPr/>
        </p:nvSpPr>
        <p:spPr bwMode="auto">
          <a:xfrm>
            <a:off x="0" y="-556230"/>
            <a:ext cx="2547492" cy="156966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FFFFFF"/>
                </a:solidFill>
                <a:effectLst/>
                <a:latin typeface="Times New Roman" pitchFamily="18" charset="0"/>
                <a:cs typeface="Times New Roman" pitchFamily="18" charset="0"/>
              </a:rPr>
              <a:t>Current Design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References</a:t>
            </a:r>
            <a:endParaRPr sz="3000">
              <a:solidFill>
                <a:srgbClr val="FFFFFF"/>
              </a:solidFill>
              <a:latin typeface="Times New Roman"/>
              <a:ea typeface="Times New Roman"/>
              <a:cs typeface="Times New Roman"/>
              <a:sym typeface="Times New Roman"/>
            </a:endParaRPr>
          </a:p>
        </p:txBody>
      </p:sp>
      <p:sp>
        <p:nvSpPr>
          <p:cNvPr id="216" name="Google Shape;216;p26"/>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Codes and scripts files </a:t>
            </a:r>
            <a:endParaRPr sz="18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GitHub - https://github.com/ablaze007/BoardGame</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4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Sources</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[1] </a:t>
            </a:r>
            <a:r>
              <a:rPr lang="en-GB" sz="1200" u="sng">
                <a:solidFill>
                  <a:srgbClr val="FFFFFF"/>
                </a:solidFill>
                <a:latin typeface="Times New Roman"/>
                <a:ea typeface="Times New Roman"/>
                <a:cs typeface="Times New Roman"/>
                <a:sym typeface="Times New Roman"/>
                <a:hlinkClick r:id="rId3"/>
              </a:rPr>
              <a:t>https://www.thesprucecrafts.com/chutes-and-ladders-snakes-and-ladders-411609</a:t>
            </a:r>
            <a:endParaRPr sz="1200" u="sng">
              <a:solidFill>
                <a:srgbClr val="FFFFFF"/>
              </a:solidFill>
              <a:latin typeface="Times New Roman"/>
              <a:ea typeface="Times New Roman"/>
              <a:cs typeface="Times New Roman"/>
              <a:sym typeface="Times New Roman"/>
              <a:hlinkClick r:id="rId3"/>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[2]</a:t>
            </a:r>
            <a:r>
              <a:rPr lang="en-GB" sz="1200" u="sng">
                <a:solidFill>
                  <a:srgbClr val="FFFFFF"/>
                </a:solidFill>
                <a:latin typeface="Times New Roman"/>
                <a:ea typeface="Times New Roman"/>
                <a:cs typeface="Times New Roman"/>
                <a:sym typeface="Times New Roman"/>
                <a:hlinkClick r:id="rId4"/>
              </a:rPr>
              <a:t>https://web.archive.org/web/20120907013112/http://www.harrogate-scene.com/vintagegames/pdfs/game%20of%20life1.pdf</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[3]  </a:t>
            </a:r>
            <a:r>
              <a:rPr lang="en-GB" sz="1200" u="sng">
                <a:solidFill>
                  <a:srgbClr val="FFFFFF"/>
                </a:solidFill>
                <a:latin typeface="Times New Roman"/>
                <a:ea typeface="Times New Roman"/>
                <a:cs typeface="Times New Roman"/>
                <a:sym typeface="Times New Roman"/>
                <a:hlinkClick r:id="rId5"/>
              </a:rPr>
              <a:t>https://howdoyouplayit.com/trouble-game-rules-play-trouble/</a:t>
            </a:r>
            <a:r>
              <a:rPr lang="en-GB"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3000">
                <a:solidFill>
                  <a:srgbClr val="FFFFFF"/>
                </a:solidFill>
                <a:latin typeface="Times New Roman"/>
                <a:ea typeface="Times New Roman"/>
                <a:cs typeface="Times New Roman"/>
                <a:sym typeface="Times New Roman"/>
              </a:rPr>
              <a:t>Thank</a:t>
            </a:r>
            <a:r>
              <a:rPr lang="en-GB"/>
              <a:t> </a:t>
            </a:r>
            <a:r>
              <a:rPr lang="en-GB" sz="3000">
                <a:solidFill>
                  <a:srgbClr val="FFFFFF"/>
                </a:solidFill>
                <a:latin typeface="Times New Roman"/>
                <a:ea typeface="Times New Roman"/>
                <a:cs typeface="Times New Roman"/>
                <a:sym typeface="Times New Roman"/>
              </a:rPr>
              <a:t>You</a:t>
            </a:r>
            <a:endParaRPr/>
          </a:p>
        </p:txBody>
      </p:sp>
      <p:sp>
        <p:nvSpPr>
          <p:cNvPr id="222" name="Google Shape;222;p27"/>
          <p:cNvSpPr txBox="1">
            <a:spLocks noGrp="1"/>
          </p:cNvSpPr>
          <p:nvPr>
            <p:ph type="body" idx="1"/>
          </p:nvPr>
        </p:nvSpPr>
        <p:spPr>
          <a:xfrm>
            <a:off x="3394300" y="2237550"/>
            <a:ext cx="2185200" cy="66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Times New Roman"/>
                <a:ea typeface="Times New Roman"/>
                <a:cs typeface="Times New Roman"/>
                <a:sym typeface="Times New Roman"/>
              </a:rPr>
              <a:t>Any Question?</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Team Vision</a:t>
            </a:r>
            <a:endParaRPr sz="3000">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a:solidFill>
                  <a:srgbClr val="FFFFFF"/>
                </a:solidFill>
                <a:latin typeface="Times New Roman"/>
                <a:ea typeface="Times New Roman"/>
                <a:cs typeface="Times New Roman"/>
                <a:sym typeface="Times New Roman"/>
              </a:rPr>
              <a:t>Our concept is to create a board game where players take turns to roll the dice for movement and choose one of three characters to move around the board in a predefined path, with the goal to have all 3 characters on the final space</a:t>
            </a:r>
            <a:endParaRPr sz="18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Planned Features</a:t>
            </a:r>
            <a:endParaRPr sz="300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196850"/>
            <a:ext cx="7038900" cy="325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The game will be 2D with local multiplayer and vs. AI modes.</a:t>
            </a:r>
            <a:endParaRPr sz="1400">
              <a:solidFill>
                <a:srgbClr val="FFFFFF"/>
              </a:solidFill>
              <a:latin typeface="Times New Roman"/>
              <a:ea typeface="Times New Roman"/>
              <a:cs typeface="Times New Roman"/>
              <a:sym typeface="Times New Roman"/>
            </a:endParaRPr>
          </a:p>
          <a:p>
            <a:pPr marL="914400" lvl="0" indent="45720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Objective - Get all three of your characters to the end tile to win the game.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Components include the board, 3 characters per player, and 2 dice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Gameplay - Roll 2 dice to determine movement and choose a character to move. When you land on a tile, an event will occur.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Event cards - Event Cards will gathered by characters when they land on specific spaces across the board. Their powers range from increasing or decreasing your movement, inflicting or healing damage, and freezing characters in place.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Characters - There will be a wide variety of characters to choose from to form your team, with each character having unique stats.</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Competitors</a:t>
            </a:r>
            <a:endParaRPr sz="3000">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405375"/>
            <a:ext cx="7038900" cy="2911200"/>
          </a:xfrm>
          <a:prstGeom prst="rect">
            <a:avLst/>
          </a:prstGeom>
          <a:effectLst>
            <a:outerShdw blurRad="57150" dist="19050" dir="5400000" algn="bl" rotWithShape="0">
              <a:srgbClr val="000000">
                <a:alpha val="50000"/>
              </a:srgbClr>
            </a:outerShdw>
          </a:effectLst>
        </p:spPr>
        <p:txBody>
          <a:bodyPr spcFirstLastPara="1" wrap="square" lIns="91425" tIns="91425" rIns="91425" bIns="90000" anchor="t" anchorCtr="0">
            <a:noAutofit/>
          </a:bodyPr>
          <a:lstStyle/>
          <a:p>
            <a:pPr marL="0" lvl="0" indent="0" algn="l" rtl="0">
              <a:spcBef>
                <a:spcPts val="0"/>
              </a:spcBef>
              <a:spcAft>
                <a:spcPts val="0"/>
              </a:spcAft>
              <a:buNone/>
            </a:pPr>
            <a:r>
              <a:rPr lang="en-GB" sz="1400">
                <a:latin typeface="Times New Roman"/>
                <a:ea typeface="Times New Roman"/>
                <a:cs typeface="Times New Roman"/>
                <a:sym typeface="Times New Roman"/>
              </a:rPr>
              <a:t>Chutes and Ladders (Snakes and Ladders)</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The Game of Life</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Trouble</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GB" sz="1400">
                <a:latin typeface="Times New Roman"/>
                <a:ea typeface="Times New Roman"/>
                <a:cs typeface="Times New Roman"/>
                <a:sym typeface="Times New Roman"/>
              </a:rPr>
              <a:t>Our unique combination of mechanics:  </a:t>
            </a:r>
            <a:endParaRPr sz="1400">
              <a:latin typeface="Times New Roman"/>
              <a:ea typeface="Times New Roman"/>
              <a:cs typeface="Times New Roman"/>
              <a:sym typeface="Times New Roman"/>
            </a:endParaRPr>
          </a:p>
          <a:p>
            <a:pPr marL="457200" lvl="0" indent="-317500" algn="l" rtl="0">
              <a:spcBef>
                <a:spcPts val="1600"/>
              </a:spcBef>
              <a:spcAft>
                <a:spcPts val="0"/>
              </a:spcAft>
              <a:buSzPts val="1400"/>
              <a:buFont typeface="Times New Roman"/>
              <a:buChar char="●"/>
            </a:pPr>
            <a:r>
              <a:rPr lang="en-GB" sz="1400">
                <a:latin typeface="Times New Roman"/>
                <a:ea typeface="Times New Roman"/>
                <a:cs typeface="Times New Roman"/>
                <a:sym typeface="Times New Roman"/>
              </a:rPr>
              <a:t>Event cards that you gain and can play at any time to effect the board state.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Controlling multiple characters with the goal to reach the end with all 3.</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Health system that determines when a character is defeated and sent back to a checkpoint.</a:t>
            </a:r>
            <a:endParaRPr sz="1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
        <p:nvSpPr>
          <p:cNvPr id="159" name="Google Shape;159;p17"/>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a:t>
            </a:r>
            <a:r>
              <a:rPr lang="en-GB" sz="1400">
                <a:solidFill>
                  <a:srgbClr val="FFFFFF"/>
                </a:solidFill>
                <a:latin typeface="Times New Roman"/>
                <a:ea typeface="Times New Roman"/>
                <a:cs typeface="Times New Roman"/>
                <a:sym typeface="Times New Roman"/>
              </a:rPr>
              <a:t>Implementing functional and effective AI</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0.8 * 10 = 8 hours </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 implement simple AI and slowly develop its decision-making through many iterations and playtests.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rgbClr val="000000"/>
              </a:buClr>
              <a:buSzPts val="1100"/>
              <a:buFont typeface="Arial"/>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GB" sz="1400">
                <a:solidFill>
                  <a:srgbClr val="FFFFFF"/>
                </a:solidFill>
                <a:latin typeface="Times New Roman"/>
                <a:ea typeface="Times New Roman"/>
                <a:cs typeface="Times New Roman"/>
                <a:sym typeface="Times New Roman"/>
              </a:rPr>
              <a:t>2.Effective Graphic Design</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 pR*ER=  0.75*8=6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Mitigation: Spend time learning about graphic design to create simple, but effective        graphics for the game.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3.Time management</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0.4 * 20 = 8 hours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Mitigation: Follow the agile method and use scrum to schedule our tasks and track our progress. We will meet at least twice a week to plan, distribute, review, and complete our assigned tasks. </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4.Learning Unity and Inkscape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exposure=Risk exposure RE: pR * ER = .6 * 15 = 9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Mitigation: </a:t>
            </a:r>
            <a:r>
              <a:rPr lang="en-GB" sz="1200">
                <a:solidFill>
                  <a:srgbClr val="000000"/>
                </a:solidFill>
                <a:latin typeface="Times New Roman"/>
                <a:ea typeface="Times New Roman"/>
                <a:cs typeface="Times New Roman"/>
                <a:sym typeface="Times New Roman"/>
              </a:rPr>
              <a:t> </a:t>
            </a:r>
            <a:r>
              <a:rPr lang="en-GB" sz="1400">
                <a:solidFill>
                  <a:srgbClr val="FFFFFF"/>
                </a:solidFill>
                <a:latin typeface="Times New Roman"/>
                <a:ea typeface="Times New Roman"/>
                <a:cs typeface="Times New Roman"/>
                <a:sym typeface="Times New Roman"/>
              </a:rPr>
              <a:t>We will budget time for these problems to occur and watch various tutorials to learn how to utilize the programs effectively</a:t>
            </a: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sz="1400">
              <a:solidFill>
                <a:srgbClr val="FFFFFF"/>
              </a:solidFill>
              <a:latin typeface="Times New Roman"/>
              <a:ea typeface="Times New Roman"/>
              <a:cs typeface="Times New Roman"/>
              <a:sym typeface="Times New Roman"/>
            </a:endParaRPr>
          </a:p>
        </p:txBody>
      </p:sp>
      <p:sp>
        <p:nvSpPr>
          <p:cNvPr id="165" name="Google Shape;165;p18"/>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body" idx="1"/>
          </p:nvPr>
        </p:nvSpPr>
        <p:spPr>
          <a:xfrm>
            <a:off x="1245700" y="11878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5.Game Balance</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Risk exposure RE: pR * ER = .5 * 10 = 5 hours</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Mitigation:To solve this problem, we will be performing many playtests throughout the semester and collecting data on win rates and pick rates. With this data we can determine both player perception of strength, and what is actually too strong or too weak.</a:t>
            </a:r>
            <a:br>
              <a:rPr lang="en-GB" sz="1400">
                <a:solidFill>
                  <a:srgbClr val="FFFFFF"/>
                </a:solidFill>
                <a:latin typeface="Times New Roman"/>
                <a:ea typeface="Times New Roman"/>
                <a:cs typeface="Times New Roman"/>
                <a:sym typeface="Times New Roman"/>
              </a:rPr>
            </a:b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171" name="Google Shape;171;p19"/>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3000">
                <a:latin typeface="Times New Roman"/>
                <a:ea typeface="Times New Roman"/>
                <a:cs typeface="Times New Roman"/>
                <a:sym typeface="Times New Roman"/>
              </a:rPr>
              <a:t>Current Design</a:t>
            </a:r>
            <a:endParaRPr/>
          </a:p>
        </p:txBody>
      </p:sp>
      <p:pic>
        <p:nvPicPr>
          <p:cNvPr id="4" name="Picture 3" descr="GameSS.JPG"/>
          <p:cNvPicPr>
            <a:picLocks noChangeAspect="1"/>
          </p:cNvPicPr>
          <p:nvPr/>
        </p:nvPicPr>
        <p:blipFill>
          <a:blip r:embed="rId3"/>
          <a:stretch>
            <a:fillRect/>
          </a:stretch>
        </p:blipFill>
        <p:spPr>
          <a:xfrm>
            <a:off x="1447800" y="1123950"/>
            <a:ext cx="6400800" cy="35869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3" name="Google Shape;183;p21"/>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object - It is a Unity game object which handles the graphics, animation, and state behavior for the dice roll</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script -  A C# script with an implementation of Dice class. The class incorporates the methods and properties required for the dice roll mechanism. The script is attached to the dice object.</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states</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DiceStart - Initial state of the dice showing face 1</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DiceRoll - State with dice roll animation</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- 6 states with dice face # where # is a number between 1 and 6</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703</Words>
  <Application>Microsoft Office PowerPoint</Application>
  <PresentationFormat>On-screen Show (16:9)</PresentationFormat>
  <Paragraphs>94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Lato</vt:lpstr>
      <vt:lpstr>Times New Roman</vt:lpstr>
      <vt:lpstr>Focus</vt:lpstr>
      <vt:lpstr>Dominion Pursuit     Iteration 1</vt:lpstr>
      <vt:lpstr>Team Vision</vt:lpstr>
      <vt:lpstr>Planned Features</vt:lpstr>
      <vt:lpstr>Competitors</vt:lpstr>
      <vt:lpstr>Risks</vt:lpstr>
      <vt:lpstr>Risks</vt:lpstr>
      <vt:lpstr>Risks</vt:lpstr>
      <vt:lpstr>Current Design</vt:lpstr>
      <vt:lpstr>Current Design</vt:lpstr>
      <vt:lpstr>Current Design</vt:lpstr>
      <vt:lpstr>Current Design</vt:lpstr>
      <vt:lpstr>Current Design</vt:lpstr>
      <vt:lpstr>Game Input and Output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Pursuit     Iteration 1</dc:title>
  <cp:lastModifiedBy>Dell</cp:lastModifiedBy>
  <cp:revision>3</cp:revision>
  <dcterms:modified xsi:type="dcterms:W3CDTF">2019-02-18T23:30:55Z</dcterms:modified>
</cp:coreProperties>
</file>