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d9a43a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d9a43a6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d9a43a6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d9a43a6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d9a43a66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d9a43a66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d9a43a6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d9a43a6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d9a43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d9a43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d9a43a6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d9a43a6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d9a43a6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d9a43a6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9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laze007/DominionPursu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Dominion Pursuit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 dirty="0"/>
              <a:t>               </a:t>
            </a:r>
            <a:r>
              <a:rPr lang="en-US" sz="3200" dirty="0"/>
              <a:t>Final</a:t>
            </a:r>
            <a:r>
              <a:rPr lang="en" sz="3200" dirty="0"/>
              <a:t> Iteration</a:t>
            </a:r>
            <a:endParaRPr sz="3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44800" y="3566100"/>
            <a:ext cx="34707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Anil Karki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Bhuwan KC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Christopher Willingham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Team Vision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concept is to create a board game where players take turns to roll the dice for movement and choose one of three characters to move around the board in a predefined path, with the goal to have all 3 characters on the final space.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166125" y="3735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180875" y="1116150"/>
            <a:ext cx="7675800" cy="3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Snakes and ladders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Game of Life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Trouble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new game engine - We spent almost a 2 hours a week for a month.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optimization- Spent almost 10 hours.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balance- Spent almost 3 hours.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Schedule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923375"/>
            <a:ext cx="32295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1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game components 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Dice roll mechanism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movement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status update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2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graphics design 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Characters’ detail design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Turnwise dice roll event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Multi-character status bar</a:t>
            </a:r>
            <a:endParaRPr sz="1800"/>
          </a:p>
        </p:txBody>
      </p:sp>
      <p:sp>
        <p:nvSpPr>
          <p:cNvPr id="154" name="Google Shape;154;p16"/>
          <p:cNvSpPr txBox="1"/>
          <p:nvPr/>
        </p:nvSpPr>
        <p:spPr>
          <a:xfrm>
            <a:off x="5183925" y="1034550"/>
            <a:ext cx="37389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3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Multi-character gameplay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Characters’ interactions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AI system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4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cards implementation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selection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effects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optimizations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Features Added in the Final Iteration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947175" y="1648913"/>
            <a:ext cx="3452400" cy="2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Sound Effects - Sounds have been added throughout the game. These range from background music to various sound effects.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Character Selection - Players can now select what characters they wish to have on their team.</a:t>
            </a:r>
            <a:endParaRPr sz="16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75" y="1525174"/>
            <a:ext cx="4682575" cy="26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Final Features Continued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Event Cards - Players start the game with 2 event cards, and can gain more from landing on specific tiles scattered across the board. Before a player rolls the dice, they can choose to play an event card. These event cards have varying effects, ranging from changing a characters health to influencing their location on the board.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AI - the AI was made more intelligent to better pose a challenge to the player, utilizing event cards and intelligent decisions on what character to move.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Event cards are part logical, part random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 AI personalities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https://github.com/ablaze007/DominionPursuit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48095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Lato</vt:lpstr>
      <vt:lpstr>Arial</vt:lpstr>
      <vt:lpstr>Times New Roman</vt:lpstr>
      <vt:lpstr>Focus</vt:lpstr>
      <vt:lpstr>Dominion Pursuit                Final Iteration</vt:lpstr>
      <vt:lpstr>Team Vision  </vt:lpstr>
      <vt:lpstr>Competitors</vt:lpstr>
      <vt:lpstr>Features Schedule</vt:lpstr>
      <vt:lpstr>Features Added in the Final Iteration</vt:lpstr>
      <vt:lpstr>Final Features Continued</vt:lpstr>
      <vt:lpstr>Demo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 Pursuit     Iteration 4</dc:title>
  <cp:lastModifiedBy>Dell</cp:lastModifiedBy>
  <cp:revision>2</cp:revision>
  <dcterms:modified xsi:type="dcterms:W3CDTF">2019-05-01T04:56:06Z</dcterms:modified>
</cp:coreProperties>
</file>