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59" r:id="rId3"/>
    <p:sldId id="260" r:id="rId4"/>
    <p:sldId id="266" r:id="rId5"/>
    <p:sldId id="269" r:id="rId6"/>
    <p:sldId id="271" r:id="rId7"/>
    <p:sldId id="272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DM Sans Medium" panose="020B0604020202020204" charset="0"/>
      <p:regular r:id="rId14"/>
      <p:bold r:id="rId15"/>
      <p:italic r:id="rId16"/>
      <p:boldItalic r:id="rId17"/>
    </p:embeddedFont>
    <p:embeddedFont>
      <p:font typeface="IBM Plex Sans Light" panose="020B0604020202020204" charset="0"/>
      <p:regular r:id="rId18"/>
      <p:bold r:id="rId19"/>
      <p:italic r:id="rId20"/>
      <p:boldItalic r:id="rId21"/>
    </p:embeddedFont>
    <p:embeddedFont>
      <p:font typeface="IBM Plex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3B8800-9448-40BD-B955-03815AC586A1}">
  <a:tblStyle styleId="{133B8800-9448-40BD-B955-03815AC586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0f4d7b453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0f4d7b453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0f4d7b453e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0f4d7b453e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6750" y="1205450"/>
            <a:ext cx="4452900" cy="23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6750" y="3730275"/>
            <a:ext cx="4452900" cy="469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 amt="30000"/>
          </a:blip>
          <a:srcRect l="1854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5646075" y="852350"/>
            <a:ext cx="2553900" cy="313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3" name="Google Shape;13;p2"/>
          <p:cNvGrpSpPr/>
          <p:nvPr/>
        </p:nvGrpSpPr>
        <p:grpSpPr>
          <a:xfrm>
            <a:off x="2587025" y="-1996425"/>
            <a:ext cx="2976225" cy="2976225"/>
            <a:chOff x="2480000" y="1632350"/>
            <a:chExt cx="2976225" cy="2976225"/>
          </a:xfrm>
        </p:grpSpPr>
        <p:sp>
          <p:nvSpPr>
            <p:cNvPr id="14" name="Google Shape;14;p2"/>
            <p:cNvSpPr/>
            <p:nvPr/>
          </p:nvSpPr>
          <p:spPr>
            <a:xfrm rot="10800000">
              <a:off x="3938725" y="1632350"/>
              <a:ext cx="58800" cy="1185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9002269" flipH="1">
              <a:off x="3495365" y="1749662"/>
              <a:ext cx="58867" cy="118493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9002269">
              <a:off x="4377924" y="1750124"/>
              <a:ext cx="58867" cy="118493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7197731">
              <a:off x="4714344" y="2090270"/>
              <a:ext cx="58867" cy="118505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7197731" flipH="1">
              <a:off x="3163038" y="2100437"/>
              <a:ext cx="58867" cy="118505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5400000">
              <a:off x="3043100" y="2527950"/>
              <a:ext cx="58800" cy="1185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4834325" y="2527950"/>
              <a:ext cx="58800" cy="1185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3602269">
              <a:off x="3163038" y="2985960"/>
              <a:ext cx="58867" cy="118505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3602269" flipH="1">
              <a:off x="4714344" y="2996128"/>
              <a:ext cx="58867" cy="118505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1797731" flipH="1">
              <a:off x="4382024" y="3306310"/>
              <a:ext cx="58867" cy="118493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797731">
              <a:off x="3491265" y="3306772"/>
              <a:ext cx="58867" cy="118493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938725" y="3423575"/>
              <a:ext cx="58800" cy="1185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8510700" y="117295"/>
            <a:ext cx="557400" cy="557400"/>
          </a:xfrm>
          <a:prstGeom prst="diamond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510700" y="674699"/>
            <a:ext cx="557400" cy="5574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94965">
            <a:off x="7307144" y="3057921"/>
            <a:ext cx="2666099" cy="2802805"/>
          </a:xfrm>
          <a:prstGeom prst="star10">
            <a:avLst>
              <a:gd name="adj" fmla="val 27785"/>
              <a:gd name="hf" fmla="val 10514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421525" y="4533750"/>
            <a:ext cx="469800" cy="46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008475" y="4533750"/>
            <a:ext cx="469800" cy="469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7"/>
          <p:cNvPicPr preferRelativeResize="0"/>
          <p:nvPr/>
        </p:nvPicPr>
        <p:blipFill rotWithShape="1">
          <a:blip r:embed="rId2">
            <a:alphaModFix amt="30000"/>
          </a:blip>
          <a:srcRect l="1854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>
            <a:spLocks noGrp="1"/>
          </p:cNvSpPr>
          <p:nvPr>
            <p:ph type="subTitle" idx="1"/>
          </p:nvPr>
        </p:nvSpPr>
        <p:spPr>
          <a:xfrm>
            <a:off x="4612075" y="1134225"/>
            <a:ext cx="3235500" cy="16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ubTitle" idx="2"/>
          </p:nvPr>
        </p:nvSpPr>
        <p:spPr>
          <a:xfrm>
            <a:off x="1296425" y="1134225"/>
            <a:ext cx="3235500" cy="16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>
            <a:spLocks noGrp="1"/>
          </p:cNvSpPr>
          <p:nvPr>
            <p:ph type="pic" idx="3"/>
          </p:nvPr>
        </p:nvSpPr>
        <p:spPr>
          <a:xfrm>
            <a:off x="1402241" y="2901025"/>
            <a:ext cx="6339600" cy="152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7"/>
          <p:cNvSpPr/>
          <p:nvPr/>
        </p:nvSpPr>
        <p:spPr>
          <a:xfrm>
            <a:off x="395550" y="3614145"/>
            <a:ext cx="557400" cy="557400"/>
          </a:xfrm>
          <a:prstGeom prst="diamond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395550" y="4171549"/>
            <a:ext cx="557400" cy="5574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/>
          <p:nvPr/>
        </p:nvSpPr>
        <p:spPr>
          <a:xfrm rot="1094965">
            <a:off x="7877773" y="-862406"/>
            <a:ext cx="2666099" cy="2823013"/>
          </a:xfrm>
          <a:prstGeom prst="star10">
            <a:avLst>
              <a:gd name="adj" fmla="val 27785"/>
              <a:gd name="hf" fmla="val 10514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>
            <a:spLocks noGrp="1"/>
          </p:cNvSpPr>
          <p:nvPr>
            <p:ph type="pic" idx="2"/>
          </p:nvPr>
        </p:nvSpPr>
        <p:spPr>
          <a:xfrm>
            <a:off x="-75" y="-1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1"/>
          <p:cNvPicPr preferRelativeResize="0"/>
          <p:nvPr/>
        </p:nvPicPr>
        <p:blipFill rotWithShape="1">
          <a:blip r:embed="rId2">
            <a:alphaModFix amt="30000"/>
          </a:blip>
          <a:srcRect l="1854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1"/>
          <p:cNvSpPr txBox="1">
            <a:spLocks noGrp="1"/>
          </p:cNvSpPr>
          <p:nvPr>
            <p:ph type="title" hasCustomPrompt="1"/>
          </p:nvPr>
        </p:nvSpPr>
        <p:spPr>
          <a:xfrm>
            <a:off x="3698150" y="1553500"/>
            <a:ext cx="4728300" cy="149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1" name="Google Shape;101;p11"/>
          <p:cNvSpPr txBox="1">
            <a:spLocks noGrp="1"/>
          </p:cNvSpPr>
          <p:nvPr>
            <p:ph type="subTitle" idx="1"/>
          </p:nvPr>
        </p:nvSpPr>
        <p:spPr>
          <a:xfrm>
            <a:off x="3698150" y="3120200"/>
            <a:ext cx="4728300" cy="469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11"/>
          <p:cNvSpPr>
            <a:spLocks noGrp="1"/>
          </p:cNvSpPr>
          <p:nvPr>
            <p:ph type="pic" idx="2"/>
          </p:nvPr>
        </p:nvSpPr>
        <p:spPr>
          <a:xfrm>
            <a:off x="607750" y="816725"/>
            <a:ext cx="2661300" cy="30861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03" name="Google Shape;103;p11"/>
          <p:cNvGrpSpPr/>
          <p:nvPr/>
        </p:nvGrpSpPr>
        <p:grpSpPr>
          <a:xfrm>
            <a:off x="-930675" y="-795100"/>
            <a:ext cx="2976225" cy="2976225"/>
            <a:chOff x="2480000" y="1632350"/>
            <a:chExt cx="2976225" cy="2976225"/>
          </a:xfrm>
        </p:grpSpPr>
        <p:sp>
          <p:nvSpPr>
            <p:cNvPr id="104" name="Google Shape;104;p11"/>
            <p:cNvSpPr/>
            <p:nvPr/>
          </p:nvSpPr>
          <p:spPr>
            <a:xfrm>
              <a:off x="3938725" y="3423575"/>
              <a:ext cx="58800" cy="1185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 rot="10800000">
              <a:off x="3938725" y="1632350"/>
              <a:ext cx="58800" cy="1185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 rot="-5400000">
              <a:off x="4834325" y="2527950"/>
              <a:ext cx="58800" cy="1185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 rot="5400000">
              <a:off x="3043100" y="2527950"/>
              <a:ext cx="58800" cy="1185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-7197731">
              <a:off x="4714344" y="2090270"/>
              <a:ext cx="58867" cy="118505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3602269">
              <a:off x="3163038" y="2985960"/>
              <a:ext cx="58867" cy="118505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7197731" flipH="1">
              <a:off x="3163038" y="2100437"/>
              <a:ext cx="58867" cy="118505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3602269" flipH="1">
              <a:off x="4714344" y="2996128"/>
              <a:ext cx="58867" cy="118505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9002269">
              <a:off x="4377924" y="1750124"/>
              <a:ext cx="58867" cy="118493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1797731">
              <a:off x="3491265" y="3306772"/>
              <a:ext cx="58867" cy="118493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9002269" flipH="1">
              <a:off x="3495365" y="1749662"/>
              <a:ext cx="58867" cy="118493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1797731" flipH="1">
              <a:off x="4382024" y="3306310"/>
              <a:ext cx="58867" cy="118493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11"/>
          <p:cNvSpPr/>
          <p:nvPr/>
        </p:nvSpPr>
        <p:spPr>
          <a:xfrm>
            <a:off x="7751900" y="4533750"/>
            <a:ext cx="469800" cy="46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8338850" y="4533750"/>
            <a:ext cx="469800" cy="469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4"/>
          <p:cNvPicPr preferRelativeResize="0"/>
          <p:nvPr/>
        </p:nvPicPr>
        <p:blipFill rotWithShape="1">
          <a:blip r:embed="rId2">
            <a:alphaModFix amt="30000"/>
          </a:blip>
          <a:srcRect l="1854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4"/>
          <p:cNvSpPr txBox="1">
            <a:spLocks noGrp="1"/>
          </p:cNvSpPr>
          <p:nvPr>
            <p:ph type="title"/>
          </p:nvPr>
        </p:nvSpPr>
        <p:spPr>
          <a:xfrm>
            <a:off x="3850775" y="3334528"/>
            <a:ext cx="43200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subTitle" idx="1"/>
          </p:nvPr>
        </p:nvSpPr>
        <p:spPr>
          <a:xfrm>
            <a:off x="3850775" y="1354300"/>
            <a:ext cx="4320000" cy="19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3" name="Google Shape;153;p14"/>
          <p:cNvSpPr>
            <a:spLocks noGrp="1"/>
          </p:cNvSpPr>
          <p:nvPr>
            <p:ph type="pic" idx="2"/>
          </p:nvPr>
        </p:nvSpPr>
        <p:spPr>
          <a:xfrm>
            <a:off x="760151" y="874650"/>
            <a:ext cx="2661300" cy="3086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54" name="Google Shape;154;p14"/>
          <p:cNvGrpSpPr/>
          <p:nvPr/>
        </p:nvGrpSpPr>
        <p:grpSpPr>
          <a:xfrm>
            <a:off x="6971720" y="4138063"/>
            <a:ext cx="1796449" cy="1796449"/>
            <a:chOff x="2480000" y="1632350"/>
            <a:chExt cx="2976225" cy="2976225"/>
          </a:xfrm>
        </p:grpSpPr>
        <p:sp>
          <p:nvSpPr>
            <p:cNvPr id="155" name="Google Shape;155;p14"/>
            <p:cNvSpPr/>
            <p:nvPr/>
          </p:nvSpPr>
          <p:spPr>
            <a:xfrm>
              <a:off x="3938725" y="3423575"/>
              <a:ext cx="58800" cy="1185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 rot="10800000">
              <a:off x="3938725" y="1632350"/>
              <a:ext cx="58800" cy="1185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 rot="-5400000">
              <a:off x="4834325" y="2527950"/>
              <a:ext cx="58800" cy="1185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 rot="5400000">
              <a:off x="3043100" y="2527950"/>
              <a:ext cx="58800" cy="1185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 rot="-7197731">
              <a:off x="4714344" y="2090270"/>
              <a:ext cx="58867" cy="118505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 rot="3602269">
              <a:off x="3163038" y="2985960"/>
              <a:ext cx="58867" cy="118505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 rot="7197731" flipH="1">
              <a:off x="3163038" y="2100437"/>
              <a:ext cx="58867" cy="118505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 rot="-3602269" flipH="1">
              <a:off x="4714344" y="2996128"/>
              <a:ext cx="58867" cy="118505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 rot="-9002269">
              <a:off x="4377924" y="1750124"/>
              <a:ext cx="58867" cy="118493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 rot="1797731">
              <a:off x="3491265" y="3306772"/>
              <a:ext cx="58867" cy="118493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 rot="9002269" flipH="1">
              <a:off x="3495365" y="1749662"/>
              <a:ext cx="58867" cy="118493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 rot="-1797731" flipH="1">
              <a:off x="4382024" y="3306310"/>
              <a:ext cx="58867" cy="118493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14"/>
          <p:cNvSpPr/>
          <p:nvPr/>
        </p:nvSpPr>
        <p:spPr>
          <a:xfrm>
            <a:off x="8430775" y="239495"/>
            <a:ext cx="557400" cy="5574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4"/>
          <p:cNvSpPr/>
          <p:nvPr/>
        </p:nvSpPr>
        <p:spPr>
          <a:xfrm>
            <a:off x="8430775" y="796899"/>
            <a:ext cx="557400" cy="557400"/>
          </a:xfrm>
          <a:prstGeom prst="diamond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"/>
          <p:cNvSpPr/>
          <p:nvPr/>
        </p:nvSpPr>
        <p:spPr>
          <a:xfrm rot="1094933">
            <a:off x="-144354" y="-337803"/>
            <a:ext cx="1840360" cy="1934755"/>
          </a:xfrm>
          <a:prstGeom prst="star10">
            <a:avLst>
              <a:gd name="adj" fmla="val 27785"/>
              <a:gd name="hf" fmla="val 10514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7"/>
          <p:cNvPicPr preferRelativeResize="0"/>
          <p:nvPr/>
        </p:nvPicPr>
        <p:blipFill rotWithShape="1">
          <a:blip r:embed="rId2">
            <a:alphaModFix amt="30000"/>
          </a:blip>
          <a:srcRect l="1854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subTitle" idx="1"/>
          </p:nvPr>
        </p:nvSpPr>
        <p:spPr>
          <a:xfrm>
            <a:off x="5935373" y="2724925"/>
            <a:ext cx="2430300" cy="12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ubTitle" idx="2"/>
          </p:nvPr>
        </p:nvSpPr>
        <p:spPr>
          <a:xfrm>
            <a:off x="3369209" y="2724925"/>
            <a:ext cx="2430300" cy="12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subTitle" idx="3"/>
          </p:nvPr>
        </p:nvSpPr>
        <p:spPr>
          <a:xfrm>
            <a:off x="5935374" y="2447425"/>
            <a:ext cx="24303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subTitle" idx="4"/>
          </p:nvPr>
        </p:nvSpPr>
        <p:spPr>
          <a:xfrm>
            <a:off x="3369200" y="2447425"/>
            <a:ext cx="24303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98" name="Google Shape;198;p17"/>
          <p:cNvSpPr>
            <a:spLocks noGrp="1"/>
          </p:cNvSpPr>
          <p:nvPr>
            <p:ph type="pic" idx="5"/>
          </p:nvPr>
        </p:nvSpPr>
        <p:spPr>
          <a:xfrm>
            <a:off x="711100" y="1311450"/>
            <a:ext cx="2302200" cy="2669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7"/>
          <p:cNvSpPr/>
          <p:nvPr/>
        </p:nvSpPr>
        <p:spPr>
          <a:xfrm>
            <a:off x="7823850" y="4533750"/>
            <a:ext cx="469800" cy="46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8410800" y="4533750"/>
            <a:ext cx="469800" cy="469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/>
          <p:nvPr/>
        </p:nvSpPr>
        <p:spPr>
          <a:xfrm rot="1094965">
            <a:off x="7227994" y="-912729"/>
            <a:ext cx="2666099" cy="2802805"/>
          </a:xfrm>
          <a:prstGeom prst="star10">
            <a:avLst>
              <a:gd name="adj" fmla="val 27785"/>
              <a:gd name="hf" fmla="val 10514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24"/>
          <p:cNvPicPr preferRelativeResize="0"/>
          <p:nvPr/>
        </p:nvPicPr>
        <p:blipFill rotWithShape="1">
          <a:blip r:embed="rId2">
            <a:alphaModFix amt="30000"/>
          </a:blip>
          <a:srcRect l="1854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24"/>
          <p:cNvGrpSpPr/>
          <p:nvPr/>
        </p:nvGrpSpPr>
        <p:grpSpPr>
          <a:xfrm>
            <a:off x="7717267" y="-447595"/>
            <a:ext cx="2036631" cy="2036631"/>
            <a:chOff x="2480000" y="1632350"/>
            <a:chExt cx="2976225" cy="2976225"/>
          </a:xfrm>
        </p:grpSpPr>
        <p:sp>
          <p:nvSpPr>
            <p:cNvPr id="313" name="Google Shape;313;p24"/>
            <p:cNvSpPr/>
            <p:nvPr/>
          </p:nvSpPr>
          <p:spPr>
            <a:xfrm>
              <a:off x="3938725" y="3423575"/>
              <a:ext cx="58800" cy="1185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 rot="10800000">
              <a:off x="3938725" y="1632350"/>
              <a:ext cx="58800" cy="1185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 rot="-5400000">
              <a:off x="4834325" y="2527950"/>
              <a:ext cx="58800" cy="1185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4"/>
            <p:cNvSpPr/>
            <p:nvPr/>
          </p:nvSpPr>
          <p:spPr>
            <a:xfrm rot="5400000">
              <a:off x="3043100" y="2527950"/>
              <a:ext cx="58800" cy="1185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4"/>
            <p:cNvSpPr/>
            <p:nvPr/>
          </p:nvSpPr>
          <p:spPr>
            <a:xfrm rot="-7197731">
              <a:off x="4714344" y="2090270"/>
              <a:ext cx="58867" cy="118505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4"/>
            <p:cNvSpPr/>
            <p:nvPr/>
          </p:nvSpPr>
          <p:spPr>
            <a:xfrm rot="3602269">
              <a:off x="3163038" y="2985960"/>
              <a:ext cx="58867" cy="118505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 rot="7197731" flipH="1">
              <a:off x="3163038" y="2100437"/>
              <a:ext cx="58867" cy="118505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 rot="-3602269" flipH="1">
              <a:off x="4714344" y="2996128"/>
              <a:ext cx="58867" cy="118505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 rot="-9002269">
              <a:off x="4377924" y="1750124"/>
              <a:ext cx="58867" cy="118493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 rot="1797731">
              <a:off x="3491265" y="3306772"/>
              <a:ext cx="58867" cy="118493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 rot="9002269" flipH="1">
              <a:off x="3495365" y="1749662"/>
              <a:ext cx="58867" cy="118493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4"/>
            <p:cNvSpPr/>
            <p:nvPr/>
          </p:nvSpPr>
          <p:spPr>
            <a:xfrm rot="-1797731" flipH="1">
              <a:off x="4382024" y="3306310"/>
              <a:ext cx="58867" cy="118493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24"/>
          <p:cNvSpPr/>
          <p:nvPr/>
        </p:nvSpPr>
        <p:spPr>
          <a:xfrm rot="1094933">
            <a:off x="-515904" y="3642172"/>
            <a:ext cx="1840360" cy="1934755"/>
          </a:xfrm>
          <a:prstGeom prst="star10">
            <a:avLst>
              <a:gd name="adj" fmla="val 27785"/>
              <a:gd name="hf" fmla="val 10514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5"/>
          <p:cNvPicPr preferRelativeResize="0"/>
          <p:nvPr/>
        </p:nvPicPr>
        <p:blipFill rotWithShape="1">
          <a:blip r:embed="rId2">
            <a:alphaModFix amt="30000"/>
          </a:blip>
          <a:srcRect l="1854"/>
          <a:stretch/>
        </p:blipFill>
        <p:spPr>
          <a:xfrm>
            <a:off x="0" y="0"/>
            <a:ext cx="9144001" cy="5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5"/>
          <p:cNvSpPr/>
          <p:nvPr/>
        </p:nvSpPr>
        <p:spPr>
          <a:xfrm>
            <a:off x="421525" y="4533750"/>
            <a:ext cx="469800" cy="46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5"/>
          <p:cNvSpPr/>
          <p:nvPr/>
        </p:nvSpPr>
        <p:spPr>
          <a:xfrm>
            <a:off x="1008475" y="4533750"/>
            <a:ext cx="469800" cy="469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7" r:id="rId4"/>
    <p:sldLayoutId id="2147483658" r:id="rId5"/>
    <p:sldLayoutId id="2147483660" r:id="rId6"/>
    <p:sldLayoutId id="2147483663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>
            <a:spLocks noGrp="1"/>
          </p:cNvSpPr>
          <p:nvPr>
            <p:ph type="ctrTitle"/>
          </p:nvPr>
        </p:nvSpPr>
        <p:spPr>
          <a:xfrm>
            <a:off x="-113016" y="1205450"/>
            <a:ext cx="5402666" cy="23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b="0" dirty="0"/>
              <a:t>Оксана Чусовитина</a:t>
            </a:r>
            <a:endParaRPr sz="5900" dirty="0"/>
          </a:p>
        </p:txBody>
      </p:sp>
      <p:sp>
        <p:nvSpPr>
          <p:cNvPr id="341" name="Google Shape;341;p29"/>
          <p:cNvSpPr txBox="1">
            <a:spLocks noGrp="1"/>
          </p:cNvSpPr>
          <p:nvPr>
            <p:ph type="subTitle" idx="1"/>
          </p:nvPr>
        </p:nvSpPr>
        <p:spPr>
          <a:xfrm>
            <a:off x="918943" y="3748150"/>
            <a:ext cx="44529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dirty="0" err="1"/>
              <a:t>Хамиджов</a:t>
            </a:r>
            <a:r>
              <a:rPr lang="ru-RU" dirty="0"/>
              <a:t> </a:t>
            </a:r>
            <a:r>
              <a:rPr lang="ru-RU" dirty="0" err="1"/>
              <a:t>Абдулазиз</a:t>
            </a:r>
            <a:endParaRPr dirty="0"/>
          </a:p>
        </p:txBody>
      </p:sp>
      <p:sp>
        <p:nvSpPr>
          <p:cNvPr id="343" name="Google Shape;343;p29"/>
          <p:cNvSpPr/>
          <p:nvPr/>
        </p:nvSpPr>
        <p:spPr>
          <a:xfrm>
            <a:off x="5641550" y="3983050"/>
            <a:ext cx="2562900" cy="308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Рисунок 1"/>
          <p:cNvSpPr>
            <a:spLocks noGrp="1"/>
          </p:cNvSpPr>
          <p:nvPr>
            <p:ph type="pic" idx="2"/>
          </p:nvPr>
        </p:nvSpPr>
        <p:spPr/>
      </p:sp>
      <p:pic>
        <p:nvPicPr>
          <p:cNvPr id="1026" name="Picture 2" descr="https://upload.wikimedia.org/wikipedia/commons/thumb/4/43/Oksana_Chusovitina_Portrait.jpg/223px-Oksana_Chusovitina_Portra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545" y="852350"/>
            <a:ext cx="2574430" cy="31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subTitle" idx="1"/>
          </p:nvPr>
        </p:nvSpPr>
        <p:spPr>
          <a:xfrm>
            <a:off x="3850775" y="1444650"/>
            <a:ext cx="4320000" cy="19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sz="1500" dirty="0" smtClean="0"/>
              <a:t>“</a:t>
            </a:r>
            <a:r>
              <a:rPr lang="ru-RU" sz="1500" dirty="0"/>
              <a:t>Оксана Александровна Чусовитина — известная узбекская и немецкая спортсменка в художественной гимнастике, которая родилась 19 июня 1975 года в городе Бухаре, Узбекистан (на тот момент — СССР). Чусовитина стала первой гимнасткой, представляющей Узбекистан на Олимпийских играх, и одной из самых успешных спортсменок в своей дисциплине.</a:t>
            </a:r>
            <a:endParaRPr sz="1500" dirty="0"/>
          </a:p>
        </p:txBody>
      </p:sp>
      <p:sp>
        <p:nvSpPr>
          <p:cNvPr id="377" name="Google Shape;377;p32"/>
          <p:cNvSpPr/>
          <p:nvPr/>
        </p:nvSpPr>
        <p:spPr>
          <a:xfrm>
            <a:off x="760150" y="3960750"/>
            <a:ext cx="2661300" cy="308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2"/>
          <p:cNvSpPr/>
          <p:nvPr/>
        </p:nvSpPr>
        <p:spPr>
          <a:xfrm>
            <a:off x="3959300" y="4061500"/>
            <a:ext cx="469800" cy="4698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2"/>
          <p:cNvSpPr/>
          <p:nvPr/>
        </p:nvSpPr>
        <p:spPr>
          <a:xfrm>
            <a:off x="4546250" y="4061500"/>
            <a:ext cx="469800" cy="469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2" name="Picture 4" descr="Оксана Чусовитина вновь поднялась на пьедестал почёта (видео) - Darakchi"/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9" r="2730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"/>
          <p:cNvSpPr txBox="1">
            <a:spLocks noGrp="1"/>
          </p:cNvSpPr>
          <p:nvPr>
            <p:ph type="title"/>
          </p:nvPr>
        </p:nvSpPr>
        <p:spPr>
          <a:xfrm>
            <a:off x="935757" y="3078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b="0" i="1" dirty="0">
                <a:latin typeface="IBM Plex Sans Light"/>
                <a:ea typeface="IBM Plex Sans Light"/>
                <a:cs typeface="IBM Plex Sans Light"/>
                <a:sym typeface="IBM Plex Sans Light"/>
              </a:rPr>
              <a:t>об Оксане Чусовитиной</a:t>
            </a:r>
            <a:endParaRPr b="0" i="1" dirty="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85" name="Google Shape;385;p33"/>
          <p:cNvSpPr txBox="1">
            <a:spLocks noGrp="1"/>
          </p:cNvSpPr>
          <p:nvPr>
            <p:ph type="subTitle" idx="1"/>
          </p:nvPr>
        </p:nvSpPr>
        <p:spPr>
          <a:xfrm>
            <a:off x="4612075" y="1134225"/>
            <a:ext cx="3235500" cy="16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В 2002 году Оксана Чусовитина получила немецкое гражданство, и с 2006 года начала выступать за Германию.</a:t>
            </a:r>
          </a:p>
          <a:p>
            <a:r>
              <a:rPr lang="ru-RU" dirty="0"/>
              <a:t/>
            </a:r>
            <a:br>
              <a:rPr lang="ru-RU" dirty="0"/>
            </a:br>
            <a:endParaRPr dirty="0"/>
          </a:p>
        </p:txBody>
      </p:sp>
      <p:sp>
        <p:nvSpPr>
          <p:cNvPr id="386" name="Google Shape;386;p33"/>
          <p:cNvSpPr txBox="1">
            <a:spLocks noGrp="1"/>
          </p:cNvSpPr>
          <p:nvPr>
            <p:ph type="subTitle" idx="2"/>
          </p:nvPr>
        </p:nvSpPr>
        <p:spPr>
          <a:xfrm>
            <a:off x="1247399" y="801026"/>
            <a:ext cx="2534511" cy="666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Оксана Чусовитина участвовала в 7 Олимпийских играх: в 1992, 1996, 2000, 2004, 2008, 2012 и 2016 годах. В 1992 году она выступала за сборную СНГ, а с 1996 года представляла Узбекистан.</a:t>
            </a:r>
            <a:r>
              <a:rPr lang="en-US" dirty="0" smtClean="0"/>
              <a:t>	</a:t>
            </a:r>
            <a:endParaRPr dirty="0"/>
          </a:p>
        </p:txBody>
      </p:sp>
      <p:sp>
        <p:nvSpPr>
          <p:cNvPr id="388" name="Google Shape;388;p33"/>
          <p:cNvSpPr/>
          <p:nvPr/>
        </p:nvSpPr>
        <p:spPr>
          <a:xfrm>
            <a:off x="1402266" y="4430751"/>
            <a:ext cx="6339600" cy="298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Рисунок 1"/>
          <p:cNvSpPr>
            <a:spLocks noGrp="1"/>
          </p:cNvSpPr>
          <p:nvPr>
            <p:ph type="pic" idx="3"/>
          </p:nvPr>
        </p:nvSpPr>
        <p:spPr/>
      </p:sp>
      <p:pic>
        <p:nvPicPr>
          <p:cNvPr id="3076" name="Picture 4" descr="Спортсменка из Узбекистана Оксана Чусовитина, участница 8 олимпиад, готова  к очередным состязаниям - Российская газет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241" y="2901025"/>
            <a:ext cx="6339600" cy="23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9"/>
          <p:cNvSpPr txBox="1">
            <a:spLocks noGrp="1"/>
          </p:cNvSpPr>
          <p:nvPr>
            <p:ph type="title"/>
          </p:nvPr>
        </p:nvSpPr>
        <p:spPr>
          <a:xfrm>
            <a:off x="71919" y="445025"/>
            <a:ext cx="97399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b="0" i="1" dirty="0"/>
              <a:t>Оксана Чусовитина </a:t>
            </a:r>
            <a:r>
              <a:rPr lang="ru-RU" b="0" i="1" dirty="0" smtClean="0"/>
              <a:t>встречается</a:t>
            </a:r>
            <a:r>
              <a:rPr lang="en-US" b="0" i="1" dirty="0" smtClean="0"/>
              <a:t> </a:t>
            </a:r>
            <a:r>
              <a:rPr lang="ru-RU" b="0" i="1" dirty="0" smtClean="0"/>
              <a:t>президентом</a:t>
            </a:r>
            <a:endParaRPr dirty="0"/>
          </a:p>
        </p:txBody>
      </p:sp>
      <p:sp>
        <p:nvSpPr>
          <p:cNvPr id="528" name="Google Shape;528;p39"/>
          <p:cNvSpPr txBox="1">
            <a:spLocks noGrp="1"/>
          </p:cNvSpPr>
          <p:nvPr>
            <p:ph type="subTitle" idx="2"/>
          </p:nvPr>
        </p:nvSpPr>
        <p:spPr>
          <a:xfrm>
            <a:off x="3369209" y="2724925"/>
            <a:ext cx="3884346" cy="12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Президент Узбекистана посетил школу спортивного мастерства по гимнастике Оксаны Чусовитиной. Она рассчитана на 105 учеников для обучения в 1−11-х классах. Сегодня здесь учится 91 ребёнок.</a:t>
            </a:r>
          </a:p>
        </p:txBody>
      </p:sp>
      <p:sp>
        <p:nvSpPr>
          <p:cNvPr id="530" name="Google Shape;530;p39"/>
          <p:cNvSpPr txBox="1">
            <a:spLocks noGrp="1"/>
          </p:cNvSpPr>
          <p:nvPr>
            <p:ph type="subTitle" idx="4"/>
          </p:nvPr>
        </p:nvSpPr>
        <p:spPr>
          <a:xfrm>
            <a:off x="3437142" y="2232475"/>
            <a:ext cx="3991074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dirty="0" err="1"/>
              <a:t>Шавкат</a:t>
            </a:r>
            <a:r>
              <a:rPr lang="ru-RU" dirty="0"/>
              <a:t> </a:t>
            </a:r>
            <a:r>
              <a:rPr lang="ru-RU" dirty="0" err="1"/>
              <a:t>Мирзиёев</a:t>
            </a:r>
            <a:r>
              <a:rPr lang="ru-RU" dirty="0"/>
              <a:t> </a:t>
            </a:r>
            <a:r>
              <a:rPr lang="en-US" dirty="0" smtClean="0"/>
              <a:t> u </a:t>
            </a:r>
            <a:r>
              <a:rPr lang="ru-RU" dirty="0"/>
              <a:t>Оксана Чусовитина</a:t>
            </a:r>
            <a:endParaRPr lang="ru-RU" dirty="0"/>
          </a:p>
        </p:txBody>
      </p:sp>
      <p:sp>
        <p:nvSpPr>
          <p:cNvPr id="531" name="Google Shape;531;p39"/>
          <p:cNvSpPr txBox="1"/>
          <p:nvPr/>
        </p:nvSpPr>
        <p:spPr>
          <a:xfrm>
            <a:off x="3504258" y="1307855"/>
            <a:ext cx="864300" cy="505500"/>
          </a:xfrm>
          <a:prstGeom prst="rect">
            <a:avLst/>
          </a:prstGeom>
          <a:solidFill>
            <a:srgbClr val="E2FF7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00" b="1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34" name="Google Shape;534;p39"/>
          <p:cNvSpPr/>
          <p:nvPr/>
        </p:nvSpPr>
        <p:spPr>
          <a:xfrm>
            <a:off x="711100" y="3981150"/>
            <a:ext cx="2302200" cy="308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9"/>
          <p:cNvGrpSpPr/>
          <p:nvPr/>
        </p:nvGrpSpPr>
        <p:grpSpPr>
          <a:xfrm>
            <a:off x="3769723" y="1372658"/>
            <a:ext cx="333369" cy="375894"/>
            <a:chOff x="3299850" y="238575"/>
            <a:chExt cx="427725" cy="482225"/>
          </a:xfrm>
        </p:grpSpPr>
        <p:sp>
          <p:nvSpPr>
            <p:cNvPr id="539" name="Google Shape;539;p39"/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4100" name="Picture 4" descr="https://proza.ru/pics/2021/08/05/409.jpg"/>
          <p:cNvPicPr>
            <a:picLocks noGrp="1" noChangeAspect="1" noChangeArrowheads="1"/>
          </p:cNvPicPr>
          <p:nvPr>
            <p:ph type="pic" idx="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6" r="2290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2"/>
          <p:cNvSpPr txBox="1">
            <a:spLocks noGrp="1"/>
          </p:cNvSpPr>
          <p:nvPr>
            <p:ph type="title"/>
          </p:nvPr>
        </p:nvSpPr>
        <p:spPr>
          <a:xfrm>
            <a:off x="3698150" y="1553500"/>
            <a:ext cx="4728300" cy="149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105</a:t>
            </a:r>
            <a:endParaRPr dirty="0"/>
          </a:p>
        </p:txBody>
      </p:sp>
      <p:sp>
        <p:nvSpPr>
          <p:cNvPr id="596" name="Google Shape;596;p42"/>
          <p:cNvSpPr txBox="1">
            <a:spLocks noGrp="1"/>
          </p:cNvSpPr>
          <p:nvPr>
            <p:ph type="subTitle" idx="1"/>
          </p:nvPr>
        </p:nvSpPr>
        <p:spPr>
          <a:xfrm>
            <a:off x="3698150" y="3120200"/>
            <a:ext cx="4728300" cy="4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dirty="0"/>
              <a:t>в его школе </a:t>
            </a:r>
            <a:r>
              <a:rPr lang="en-US" dirty="0" smtClean="0"/>
              <a:t>105</a:t>
            </a:r>
            <a:r>
              <a:rPr lang="ru-RU" dirty="0" smtClean="0"/>
              <a:t> </a:t>
            </a:r>
            <a:r>
              <a:rPr lang="ru-RU" dirty="0"/>
              <a:t>ученик</a:t>
            </a:r>
            <a:endParaRPr dirty="0"/>
          </a:p>
        </p:txBody>
      </p:sp>
      <p:sp>
        <p:nvSpPr>
          <p:cNvPr id="598" name="Google Shape;598;p42"/>
          <p:cNvSpPr/>
          <p:nvPr/>
        </p:nvSpPr>
        <p:spPr>
          <a:xfrm>
            <a:off x="607750" y="3910918"/>
            <a:ext cx="2661300" cy="308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2" name="Picture 2" descr="Шавкат Мирзиёев посетил спортивную школу Оксаны Чусовитиной (+фото)"/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3" r="2128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4"/>
          <p:cNvSpPr/>
          <p:nvPr/>
        </p:nvSpPr>
        <p:spPr>
          <a:xfrm rot="1094965">
            <a:off x="7307144" y="-927379"/>
            <a:ext cx="2666099" cy="2802805"/>
          </a:xfrm>
          <a:prstGeom prst="star10">
            <a:avLst>
              <a:gd name="adj" fmla="val 27785"/>
              <a:gd name="hf" fmla="val 10514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" name="Google Shape;613;p44"/>
          <p:cNvGrpSpPr/>
          <p:nvPr/>
        </p:nvGrpSpPr>
        <p:grpSpPr>
          <a:xfrm>
            <a:off x="-1081750" y="-753800"/>
            <a:ext cx="2976225" cy="2976225"/>
            <a:chOff x="2480000" y="1632350"/>
            <a:chExt cx="2976225" cy="2976225"/>
          </a:xfrm>
        </p:grpSpPr>
        <p:sp>
          <p:nvSpPr>
            <p:cNvPr id="614" name="Google Shape;614;p44"/>
            <p:cNvSpPr/>
            <p:nvPr/>
          </p:nvSpPr>
          <p:spPr>
            <a:xfrm>
              <a:off x="3938725" y="3423575"/>
              <a:ext cx="58800" cy="1185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 rot="10800000">
              <a:off x="3938725" y="1632350"/>
              <a:ext cx="58800" cy="1185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 rot="-5400000">
              <a:off x="4834325" y="2527950"/>
              <a:ext cx="58800" cy="1185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 rot="5400000">
              <a:off x="3043100" y="2527950"/>
              <a:ext cx="58800" cy="1185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 rot="-7197731">
              <a:off x="4714344" y="2090270"/>
              <a:ext cx="58867" cy="118505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 rot="3602269">
              <a:off x="3163038" y="2985960"/>
              <a:ext cx="58867" cy="118505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 rot="7197731" flipH="1">
              <a:off x="3163038" y="2100437"/>
              <a:ext cx="58867" cy="118505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 rot="-3602269" flipH="1">
              <a:off x="4714344" y="2996128"/>
              <a:ext cx="58867" cy="118505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 rot="-9002269">
              <a:off x="4377924" y="1750124"/>
              <a:ext cx="58867" cy="118493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 rot="1797731">
              <a:off x="3491265" y="3306772"/>
              <a:ext cx="58867" cy="118493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 rot="9002269" flipH="1">
              <a:off x="3495365" y="1749662"/>
              <a:ext cx="58867" cy="118493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 rot="-1797731" flipH="1">
              <a:off x="4382024" y="3306310"/>
              <a:ext cx="58867" cy="118493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Рисунок 3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3333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8" name="Google Shape;611;p44"/>
          <p:cNvSpPr txBox="1">
            <a:spLocks/>
          </p:cNvSpPr>
          <p:nvPr/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0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ru-RU" b="0" i="1" smtClean="0"/>
              <a:t>он посетил 13 125 олимпиад</a:t>
            </a:r>
            <a:endParaRPr lang="ru-RU" dirty="0"/>
          </a:p>
        </p:txBody>
      </p:sp>
      <p:sp>
        <p:nvSpPr>
          <p:cNvPr id="29" name="Google Shape;626;p44"/>
          <p:cNvSpPr/>
          <p:nvPr/>
        </p:nvSpPr>
        <p:spPr>
          <a:xfrm>
            <a:off x="421525" y="4533750"/>
            <a:ext cx="469800" cy="46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627;p44"/>
          <p:cNvSpPr/>
          <p:nvPr/>
        </p:nvSpPr>
        <p:spPr>
          <a:xfrm>
            <a:off x="1008475" y="4533750"/>
            <a:ext cx="469800" cy="469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39740" y="2034284"/>
            <a:ext cx="8157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>
                <a:latin typeface="IBM Plex Sans" panose="020B0604020202020204" charset="0"/>
              </a:rPr>
              <a:t>Спасибо за </a:t>
            </a:r>
            <a:r>
              <a:rPr lang="ru-RU" sz="6000" dirty="0" smtClean="0">
                <a:latin typeface="IBM Plex Sans" panose="020B0604020202020204" charset="0"/>
              </a:rPr>
              <a:t>просмотр</a:t>
            </a:r>
            <a:r>
              <a:rPr lang="en-US" sz="6000" dirty="0" smtClean="0">
                <a:latin typeface="IBM Plex Sans" panose="020B0604020202020204" charset="0"/>
              </a:rPr>
              <a:t>!</a:t>
            </a:r>
            <a:endParaRPr lang="ru-RU" sz="6000" dirty="0">
              <a:latin typeface="IBM Plex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86124"/>
      </p:ext>
    </p:extLst>
  </p:cSld>
  <p:clrMapOvr>
    <a:masterClrMapping/>
  </p:clrMapOvr>
</p:sld>
</file>

<file path=ppt/theme/theme1.xml><?xml version="1.0" encoding="utf-8"?>
<a:theme xmlns:a="http://schemas.openxmlformats.org/drawingml/2006/main" name="Artistic Gymnastics Club by Slidesgo">
  <a:themeElements>
    <a:clrScheme name="Simple Light">
      <a:dk1>
        <a:srgbClr val="000000"/>
      </a:dk1>
      <a:lt1>
        <a:srgbClr val="FFF5B6"/>
      </a:lt1>
      <a:dk2>
        <a:srgbClr val="E3B9DB"/>
      </a:dk2>
      <a:lt2>
        <a:srgbClr val="FFB67C"/>
      </a:lt2>
      <a:accent1>
        <a:srgbClr val="E2FF7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146</Words>
  <Application>Microsoft Office PowerPoint</Application>
  <PresentationFormat>Экран (16:9)</PresentationFormat>
  <Paragraphs>14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Lato</vt:lpstr>
      <vt:lpstr>DM Sans Medium</vt:lpstr>
      <vt:lpstr>IBM Plex Sans Light</vt:lpstr>
      <vt:lpstr>IBM Plex Sans</vt:lpstr>
      <vt:lpstr>Arial</vt:lpstr>
      <vt:lpstr>Artistic Gymnastics Club by Slidesgo</vt:lpstr>
      <vt:lpstr>Оксана Чусовитина</vt:lpstr>
      <vt:lpstr>Презентация PowerPoint</vt:lpstr>
      <vt:lpstr>об Оксане Чусовитиной</vt:lpstr>
      <vt:lpstr>Оксана Чусовитина встречается президентом</vt:lpstr>
      <vt:lpstr>105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Оксана Чусовитина</dc:title>
  <dc:creator>Пользователь</dc:creator>
  <cp:lastModifiedBy>Пользователь</cp:lastModifiedBy>
  <cp:revision>6</cp:revision>
  <dcterms:modified xsi:type="dcterms:W3CDTF">2024-03-18T16:31:07Z</dcterms:modified>
</cp:coreProperties>
</file>