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61" r:id="rId2"/>
    <p:sldId id="257" r:id="rId3"/>
    <p:sldId id="264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0691813" cy="7559675"/>
  <p:notesSz cx="6858000" cy="9144000"/>
  <p:defaultTextStyle>
    <a:defPPr>
      <a:defRPr lang="ko-KR"/>
    </a:defPPr>
    <a:lvl1pPr marL="0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1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AF7"/>
    <a:srgbClr val="1A3177"/>
    <a:srgbClr val="4BABF8"/>
    <a:srgbClr val="F9D831"/>
    <a:srgbClr val="B2CCFC"/>
    <a:srgbClr val="BAD2FC"/>
    <a:srgbClr val="CFDFFD"/>
    <a:srgbClr val="BBE5FE"/>
    <a:srgbClr val="C0D5FC"/>
    <a:srgbClr val="98D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1294" autoAdjust="0"/>
  </p:normalViewPr>
  <p:slideViewPr>
    <p:cSldViewPr snapToGrid="0">
      <p:cViewPr varScale="1">
        <p:scale>
          <a:sx n="91" d="100"/>
          <a:sy n="91" d="100"/>
        </p:scale>
        <p:origin x="17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4759927-AD18-4374-B264-56F3E70DA5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02183-8FC1-4CF5-97D0-85C84E5953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03BD6-4796-4EC7-A3A9-7896D9AFDFFE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AE5B95-D62C-418F-84A8-72F09EF1F6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37F868-D033-4371-8671-4386A81A06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DDC3-13B7-4C46-870C-B7A6CC3862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8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9CB43-7991-4A84-ACEB-260C0697A7BB}" type="datetimeFigureOut">
              <a:rPr lang="ko-KR" altLang="en-US" smtClean="0"/>
              <a:t>2021-04-08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6607B-1009-4CD4-9315-6782B90646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75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20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9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46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0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58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5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1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52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55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49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598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72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96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6607B-1009-4CD4-9315-6782B906466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37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4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43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8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29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0"/>
            <a:ext cx="10684666" cy="7559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10E29B-C078-4159-A29B-81CBD1B1FD20}"/>
              </a:ext>
            </a:extLst>
          </p:cNvPr>
          <p:cNvSpPr/>
          <p:nvPr userDrawn="1"/>
        </p:nvSpPr>
        <p:spPr>
          <a:xfrm>
            <a:off x="464457" y="856343"/>
            <a:ext cx="4934857" cy="127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8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" y="0"/>
            <a:ext cx="1069075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">
    <p:bg>
      <p:bgPr>
        <a:solidFill>
          <a:srgbClr val="BB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/>
          <a:stretch/>
        </p:blipFill>
        <p:spPr>
          <a:xfrm>
            <a:off x="3573" y="228600"/>
            <a:ext cx="10684666" cy="715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8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" y="0"/>
            <a:ext cx="10690757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0"/>
            <a:ext cx="10684666" cy="75596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1C547F-922E-45BE-9F3F-47FA2EBE60A6}"/>
              </a:ext>
            </a:extLst>
          </p:cNvPr>
          <p:cNvSpPr/>
          <p:nvPr userDrawn="1"/>
        </p:nvSpPr>
        <p:spPr>
          <a:xfrm>
            <a:off x="495300" y="1612900"/>
            <a:ext cx="3835400" cy="96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81B7A-2849-4A1C-BD8C-E320B2A00E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4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306CD41-5A5B-4B12-86B2-01267697FD76}"/>
              </a:ext>
            </a:extLst>
          </p:cNvPr>
          <p:cNvSpPr/>
          <p:nvPr/>
        </p:nvSpPr>
        <p:spPr>
          <a:xfrm>
            <a:off x="247650" y="1171575"/>
            <a:ext cx="5210175" cy="847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6972E-82EE-4497-8A72-264B1363482B}"/>
              </a:ext>
            </a:extLst>
          </p:cNvPr>
          <p:cNvSpPr txBox="1"/>
          <p:nvPr/>
        </p:nvSpPr>
        <p:spPr>
          <a:xfrm>
            <a:off x="694813" y="2329092"/>
            <a:ext cx="78724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62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E84F5"/>
                </a:solidFill>
                <a:latin typeface="+mj-ea"/>
                <a:ea typeface="+mj-ea"/>
              </a:rPr>
              <a:t>AI_</a:t>
            </a:r>
            <a:r>
              <a:rPr lang="ko-KR" altLang="en-US" sz="62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3E84F5"/>
                </a:solidFill>
                <a:latin typeface="+mj-ea"/>
                <a:ea typeface="+mj-ea"/>
              </a:rPr>
              <a:t>응용프로그래밍</a:t>
            </a:r>
            <a:endParaRPr lang="en-US" altLang="ko-KR" sz="62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3E84F5"/>
              </a:solidFill>
              <a:latin typeface="+mj-ea"/>
              <a:ea typeface="+mj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A90FDB-D4E0-40D0-8807-FD6643046FB5}"/>
              </a:ext>
            </a:extLst>
          </p:cNvPr>
          <p:cNvGrpSpPr/>
          <p:nvPr/>
        </p:nvGrpSpPr>
        <p:grpSpPr>
          <a:xfrm>
            <a:off x="694813" y="1188462"/>
            <a:ext cx="3957019" cy="884948"/>
            <a:chOff x="694813" y="1188462"/>
            <a:chExt cx="3957019" cy="8849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477138-6F64-4213-852F-C76F8E8A827E}"/>
                </a:ext>
              </a:extLst>
            </p:cNvPr>
            <p:cNvSpPr txBox="1"/>
            <p:nvPr/>
          </p:nvSpPr>
          <p:spPr>
            <a:xfrm>
              <a:off x="694813" y="1350135"/>
              <a:ext cx="395701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100" spc="-1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B2CCFC"/>
                  </a:solidFill>
                  <a:latin typeface="+mj-ea"/>
                  <a:ea typeface="+mj-ea"/>
                </a:rPr>
                <a:t>꿈과 현실을 </a:t>
              </a:r>
              <a:r>
                <a:rPr lang="en-US" altLang="ko-KR" sz="4100" spc="-1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B2CCFC"/>
                  </a:solidFill>
                  <a:latin typeface="+mj-ea"/>
                  <a:ea typeface="+mj-ea"/>
                </a:rPr>
                <a:t>IT</a:t>
              </a:r>
              <a:r>
                <a:rPr lang="ko-KR" altLang="en-US" sz="4100" spc="-15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rgbClr val="B2CCFC"/>
                  </a:solidFill>
                  <a:latin typeface="+mj-ea"/>
                  <a:ea typeface="+mj-ea"/>
                </a:rPr>
                <a:t>다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5164FC-299F-47D0-91BB-A25F65176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536" t="-24688" r="34507" b="-51176"/>
            <a:stretch/>
          </p:blipFill>
          <p:spPr>
            <a:xfrm>
              <a:off x="740776" y="1188462"/>
              <a:ext cx="3535863" cy="14648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8B7010-4719-43F4-868C-B7C9237BE443}"/>
              </a:ext>
            </a:extLst>
          </p:cNvPr>
          <p:cNvSpPr txBox="1"/>
          <p:nvPr/>
        </p:nvSpPr>
        <p:spPr>
          <a:xfrm>
            <a:off x="713863" y="4714266"/>
            <a:ext cx="3534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㈜</a:t>
            </a:r>
            <a:r>
              <a:rPr lang="ko-KR" altLang="en-US" sz="22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에이블</a:t>
            </a:r>
            <a:r>
              <a:rPr lang="ko-KR" altLang="en-US" sz="2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이영진 대표</a:t>
            </a:r>
          </a:p>
        </p:txBody>
      </p:sp>
    </p:spTree>
    <p:extLst>
      <p:ext uri="{BB962C8B-B14F-4D97-AF65-F5344CB8AC3E}">
        <p14:creationId xmlns:p14="http://schemas.microsoft.com/office/powerpoint/2010/main" val="229358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EA6DE3-0434-4114-BCE1-167126C5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" y="2299491"/>
            <a:ext cx="6579513" cy="1895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EF0F03-5D43-4C91-A5B4-537ADB39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8" y="4397206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0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B2D5FCE-83BB-4481-86D7-AC92E155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30" y="1928149"/>
            <a:ext cx="8297418" cy="51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6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D29D02-3137-4B2D-ADDF-E9359D844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2" y="2091889"/>
            <a:ext cx="4933228" cy="185168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BDBD56F-306C-4A98-8E7F-5256E5C8D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0" y="4373715"/>
            <a:ext cx="6362161" cy="2076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8A7DDB-000D-4D02-89BF-1B895C3AC3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280"/>
          <a:stretch/>
        </p:blipFill>
        <p:spPr>
          <a:xfrm>
            <a:off x="6633214" y="1528039"/>
            <a:ext cx="4042168" cy="504825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780BE-960A-439B-85B6-0EA5757006E1}"/>
              </a:ext>
            </a:extLst>
          </p:cNvPr>
          <p:cNvSpPr/>
          <p:nvPr/>
        </p:nvSpPr>
        <p:spPr>
          <a:xfrm>
            <a:off x="473466" y="4782207"/>
            <a:ext cx="4487417" cy="5360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CA5129-4B77-49E9-97CB-15B985064B98}"/>
              </a:ext>
            </a:extLst>
          </p:cNvPr>
          <p:cNvSpPr/>
          <p:nvPr/>
        </p:nvSpPr>
        <p:spPr>
          <a:xfrm>
            <a:off x="7744210" y="2017986"/>
            <a:ext cx="832232" cy="45583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D77FD7-AAD5-4CE9-AFC0-3967527C335C}"/>
              </a:ext>
            </a:extLst>
          </p:cNvPr>
          <p:cNvSpPr/>
          <p:nvPr/>
        </p:nvSpPr>
        <p:spPr>
          <a:xfrm>
            <a:off x="589553" y="5919393"/>
            <a:ext cx="5317261" cy="5360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D5372B-B009-441A-A5F1-3211A4FF2F81}"/>
              </a:ext>
            </a:extLst>
          </p:cNvPr>
          <p:cNvSpPr/>
          <p:nvPr/>
        </p:nvSpPr>
        <p:spPr>
          <a:xfrm>
            <a:off x="10132686" y="2326923"/>
            <a:ext cx="414043" cy="42493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1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7B50722-879C-4E43-8DA3-84EEC0FF9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97" y="2281121"/>
            <a:ext cx="9744891" cy="35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DA6E59-79F4-4E54-AB93-B119A5F6B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19" y="1812135"/>
            <a:ext cx="6610715" cy="2885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E5C1EF-0C80-45C9-88F8-68F52328C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413" y="4982355"/>
            <a:ext cx="6362700" cy="209550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4129C70A-08EE-4918-8DDA-2EE029DA9EFD}"/>
              </a:ext>
            </a:extLst>
          </p:cNvPr>
          <p:cNvSpPr/>
          <p:nvPr/>
        </p:nvSpPr>
        <p:spPr>
          <a:xfrm>
            <a:off x="5343529" y="2049517"/>
            <a:ext cx="1498705" cy="903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067BE05-B388-4D6E-BBEB-0471954BFD66}"/>
              </a:ext>
            </a:extLst>
          </p:cNvPr>
          <p:cNvSpPr/>
          <p:nvPr/>
        </p:nvSpPr>
        <p:spPr>
          <a:xfrm>
            <a:off x="7408812" y="6066891"/>
            <a:ext cx="1498705" cy="90389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313EFE8-A257-4E3C-B857-8E10D705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8" y="2337599"/>
            <a:ext cx="5904616" cy="49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69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6519E5B-E6C5-4E03-B326-DA4203FF8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2" y="2337599"/>
            <a:ext cx="4737013" cy="136204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18D73C5-EEAA-4E8D-8BDD-55A948F7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69" y="3860034"/>
            <a:ext cx="5601881" cy="248821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1873C7AD-1DD6-47E7-90E0-AB7F976D3E9F}"/>
              </a:ext>
            </a:extLst>
          </p:cNvPr>
          <p:cNvSpPr/>
          <p:nvPr/>
        </p:nvSpPr>
        <p:spPr>
          <a:xfrm>
            <a:off x="1737220" y="3940419"/>
            <a:ext cx="1615579" cy="5232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DA612C-AFC0-4BD5-809F-5425A70CB21E}"/>
              </a:ext>
            </a:extLst>
          </p:cNvPr>
          <p:cNvSpPr/>
          <p:nvPr/>
        </p:nvSpPr>
        <p:spPr>
          <a:xfrm>
            <a:off x="1826557" y="4842531"/>
            <a:ext cx="1615579" cy="136908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40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5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D1A18-BCB7-4DD3-9963-816D7D061FF9}"/>
              </a:ext>
            </a:extLst>
          </p:cNvPr>
          <p:cNvSpPr txBox="1"/>
          <p:nvPr/>
        </p:nvSpPr>
        <p:spPr>
          <a:xfrm>
            <a:off x="3342491" y="3067447"/>
            <a:ext cx="62536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5164E"/>
                </a:solidFill>
                <a:latin typeface="+mj-ea"/>
                <a:ea typeface="+mj-ea"/>
              </a:rPr>
              <a:t>텐서플로우</a:t>
            </a:r>
            <a:endParaRPr lang="en-US" altLang="ko-KR" sz="66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5164E"/>
              </a:solidFill>
              <a:latin typeface="+mj-ea"/>
              <a:ea typeface="+mj-ea"/>
            </a:endParaRPr>
          </a:p>
          <a:p>
            <a:r>
              <a:rPr lang="ko-KR" altLang="en-US" sz="66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5164E"/>
                </a:solidFill>
                <a:latin typeface="+mj-ea"/>
                <a:ea typeface="+mj-ea"/>
              </a:rPr>
              <a:t>아이스크림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1DBD1-C256-4285-81CC-AFAE8F6BC7F6}"/>
              </a:ext>
            </a:extLst>
          </p:cNvPr>
          <p:cNvSpPr txBox="1"/>
          <p:nvPr/>
        </p:nvSpPr>
        <p:spPr>
          <a:xfrm>
            <a:off x="2014136" y="2921039"/>
            <a:ext cx="731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5164E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endParaRPr lang="ko-KR" altLang="en-US" sz="8000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5164E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EDF70-8898-42BE-9C24-9A1D51F3799D}"/>
              </a:ext>
            </a:extLst>
          </p:cNvPr>
          <p:cNvSpPr txBox="1"/>
          <p:nvPr/>
        </p:nvSpPr>
        <p:spPr>
          <a:xfrm>
            <a:off x="1716522" y="2381289"/>
            <a:ext cx="13265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4DA8F2"/>
                </a:solidFill>
                <a:latin typeface="+mj-ea"/>
                <a:ea typeface="+mj-ea"/>
                <a:cs typeface="Times New Roman" panose="02020603050405020304" pitchFamily="18" charset="0"/>
              </a:rPr>
              <a:t>C</a:t>
            </a:r>
            <a:r>
              <a:rPr lang="en-US" altLang="ko-KR" sz="25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05164E"/>
                </a:solidFill>
                <a:latin typeface="+mj-ea"/>
                <a:ea typeface="+mj-ea"/>
                <a:cs typeface="Times New Roman" panose="02020603050405020304" pitchFamily="18" charset="0"/>
              </a:rPr>
              <a:t>hapter</a:t>
            </a:r>
            <a:endParaRPr lang="ko-KR" altLang="en-US" sz="25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05164E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9628C-5513-448E-9557-B605A189332D}"/>
              </a:ext>
            </a:extLst>
          </p:cNvPr>
          <p:cNvSpPr txBox="1"/>
          <p:nvPr/>
        </p:nvSpPr>
        <p:spPr>
          <a:xfrm>
            <a:off x="10239375" y="7019925"/>
            <a:ext cx="311304" cy="393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76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957109-0F28-4E3D-8DA0-FE3A0354B0C1}"/>
              </a:ext>
            </a:extLst>
          </p:cNvPr>
          <p:cNvSpPr/>
          <p:nvPr/>
        </p:nvSpPr>
        <p:spPr>
          <a:xfrm>
            <a:off x="690294" y="2529896"/>
            <a:ext cx="7738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선형 </a:t>
            </a:r>
            <a:r>
              <a:rPr lang="ko-KR" altLang="en-US" sz="5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회귀 예</a:t>
            </a:r>
            <a:r>
              <a:rPr lang="ko-KR" altLang="en-US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제 실제 적용</a:t>
            </a:r>
            <a:endParaRPr lang="en-US" altLang="ko-KR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B20EB59-3FC9-404D-8BC4-A012A869E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52" y="4263925"/>
            <a:ext cx="2968384" cy="254618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564F14-4891-4BAC-B49C-9EF85410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98" y="3677446"/>
            <a:ext cx="8199063" cy="388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274B9F8-3240-4DF2-B2A2-BF37D268A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5183" y="4747754"/>
            <a:ext cx="2733399" cy="186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830357-3306-4A08-B1D3-2770FE7A77D2}"/>
              </a:ext>
            </a:extLst>
          </p:cNvPr>
          <p:cNvSpPr/>
          <p:nvPr/>
        </p:nvSpPr>
        <p:spPr>
          <a:xfrm>
            <a:off x="472003" y="2182523"/>
            <a:ext cx="44967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기상청 데이터</a:t>
            </a:r>
            <a:endParaRPr lang="en-US" altLang="ko-KR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32A5E3-85A0-4334-85B4-521CC0DD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82" y="3453165"/>
            <a:ext cx="4198261" cy="31450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5AA59F-E777-4499-BA5E-C99815B9D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747" y="3569178"/>
            <a:ext cx="3624542" cy="246376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B43BD4-02A6-4222-815C-CA218F1DE8A9}"/>
              </a:ext>
            </a:extLst>
          </p:cNvPr>
          <p:cNvSpPr/>
          <p:nvPr/>
        </p:nvSpPr>
        <p:spPr>
          <a:xfrm>
            <a:off x="5745300" y="5002924"/>
            <a:ext cx="1023363" cy="348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42E2E3-05BB-4693-9367-46546E82B681}"/>
              </a:ext>
            </a:extLst>
          </p:cNvPr>
          <p:cNvSpPr/>
          <p:nvPr/>
        </p:nvSpPr>
        <p:spPr>
          <a:xfrm>
            <a:off x="4363371" y="6203875"/>
            <a:ext cx="63284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네이버 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기상자료 </a:t>
            </a:r>
            <a:r>
              <a:rPr lang="ko-KR" alt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개방포털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기후 분석 선택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599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D4FA7AD-9E66-4491-B2A6-75FFF70A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0" y="2244661"/>
            <a:ext cx="4637917" cy="37798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B43BD4-02A6-4222-815C-CA218F1DE8A9}"/>
              </a:ext>
            </a:extLst>
          </p:cNvPr>
          <p:cNvSpPr/>
          <p:nvPr/>
        </p:nvSpPr>
        <p:spPr>
          <a:xfrm>
            <a:off x="2656027" y="4130566"/>
            <a:ext cx="1495559" cy="258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983402-134C-48B5-9300-89E6D74CDBFD}"/>
              </a:ext>
            </a:extLst>
          </p:cNvPr>
          <p:cNvSpPr/>
          <p:nvPr/>
        </p:nvSpPr>
        <p:spPr>
          <a:xfrm>
            <a:off x="4414344" y="5046001"/>
            <a:ext cx="485021" cy="258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0A9CA0-CA3B-4F3E-8961-E1A17B34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564" y="2322786"/>
            <a:ext cx="2774444" cy="32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1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C60EACB-5D7F-4564-9087-E11C323F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22" y="2182523"/>
            <a:ext cx="4477508" cy="285573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A3E1BD0-D808-4AFE-B9B2-5CCF9996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94" y="2078601"/>
            <a:ext cx="4167224" cy="30635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1E3515-9C49-44F4-B42A-B6FD6CB564D6}"/>
              </a:ext>
            </a:extLst>
          </p:cNvPr>
          <p:cNvSpPr/>
          <p:nvPr/>
        </p:nvSpPr>
        <p:spPr>
          <a:xfrm>
            <a:off x="6670980" y="2501463"/>
            <a:ext cx="864938" cy="2580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D2FE6D-15F8-429D-A21F-BFC069F27609}"/>
              </a:ext>
            </a:extLst>
          </p:cNvPr>
          <p:cNvSpPr/>
          <p:nvPr/>
        </p:nvSpPr>
        <p:spPr>
          <a:xfrm>
            <a:off x="431244" y="5501581"/>
            <a:ext cx="63284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네이버 </a:t>
            </a:r>
            <a:r>
              <a:rPr lang="ko-KR" alt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데이터랩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접속 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쇼핑인사이트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접속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316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F117BB9-896B-427A-86F3-D059DD6CF3F1}"/>
              </a:ext>
            </a:extLst>
          </p:cNvPr>
          <p:cNvGrpSpPr/>
          <p:nvPr/>
        </p:nvGrpSpPr>
        <p:grpSpPr>
          <a:xfrm>
            <a:off x="354159" y="1938110"/>
            <a:ext cx="6886864" cy="5056996"/>
            <a:chOff x="522929" y="2060924"/>
            <a:chExt cx="8362223" cy="5056996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093367-0F0F-47BD-8B22-F8FFD962E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929" y="2060924"/>
              <a:ext cx="8362223" cy="5056996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01E3515-9C49-44F4-B42A-B6FD6CB564D6}"/>
                </a:ext>
              </a:extLst>
            </p:cNvPr>
            <p:cNvSpPr/>
            <p:nvPr/>
          </p:nvSpPr>
          <p:spPr>
            <a:xfrm>
              <a:off x="2934678" y="3972911"/>
              <a:ext cx="1406093" cy="3153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7927F83-608C-4CF6-B10E-290548233B4F}"/>
                </a:ext>
              </a:extLst>
            </p:cNvPr>
            <p:cNvSpPr/>
            <p:nvPr/>
          </p:nvSpPr>
          <p:spPr>
            <a:xfrm>
              <a:off x="3528513" y="4374005"/>
              <a:ext cx="3124535" cy="3153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4E1FEA-8137-4F1F-B3EB-5AC5303A7121}"/>
                </a:ext>
              </a:extLst>
            </p:cNvPr>
            <p:cNvSpPr/>
            <p:nvPr/>
          </p:nvSpPr>
          <p:spPr>
            <a:xfrm>
              <a:off x="4924756" y="6260612"/>
              <a:ext cx="1812375" cy="3153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13DFAADC-580C-4C55-9738-6E67C406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616" y="2104015"/>
            <a:ext cx="3260645" cy="429435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3256B0-7B02-4834-B21D-B0DFA85A5E92}"/>
              </a:ext>
            </a:extLst>
          </p:cNvPr>
          <p:cNvSpPr/>
          <p:nvPr/>
        </p:nvSpPr>
        <p:spPr>
          <a:xfrm>
            <a:off x="550549" y="7029352"/>
            <a:ext cx="747935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식품 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아이스크림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빙수 </a:t>
            </a:r>
            <a:r>
              <a:rPr lang="en-US" altLang="ko-K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-&gt; </a:t>
            </a:r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조회 날짜 기온과 일치 조회결과 다운로드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3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BCAA618-FD9D-4DD1-BD99-024F03EDF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59" y="2049462"/>
            <a:ext cx="3024787" cy="27537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113A59F-580E-484A-A56C-228FC12B8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58" y="4235669"/>
            <a:ext cx="3024787" cy="31202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2549C31-5F88-4D50-B46A-CAB0633A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189" y="1950107"/>
            <a:ext cx="5135033" cy="420692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1C2E1C-AC6C-4420-AE10-1D5AD21AF1DB}"/>
              </a:ext>
            </a:extLst>
          </p:cNvPr>
          <p:cNvSpPr/>
          <p:nvPr/>
        </p:nvSpPr>
        <p:spPr>
          <a:xfrm>
            <a:off x="5125189" y="6625774"/>
            <a:ext cx="482810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기후와 아이스크림 데이터 결합</a:t>
            </a:r>
            <a:endParaRPr lang="en-US" altLang="ko-KR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0925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B88AA5D-463E-430F-A8FE-B3E33FD55B9F}"/>
              </a:ext>
            </a:extLst>
          </p:cNvPr>
          <p:cNvGrpSpPr/>
          <p:nvPr/>
        </p:nvGrpSpPr>
        <p:grpSpPr>
          <a:xfrm>
            <a:off x="143742" y="1435101"/>
            <a:ext cx="2079740" cy="400110"/>
            <a:chOff x="143742" y="1435101"/>
            <a:chExt cx="2079740" cy="40011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E4E9EE8-09AF-4D66-A00A-AC8354227C42}"/>
                </a:ext>
              </a:extLst>
            </p:cNvPr>
            <p:cNvSpPr/>
            <p:nvPr/>
          </p:nvSpPr>
          <p:spPr>
            <a:xfrm>
              <a:off x="801298" y="1435101"/>
              <a:ext cx="1422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04800" indent="-304800" fontAlgn="base"/>
              <a:r>
                <a:rPr lang="ko-KR" altLang="en-US" sz="2000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텐서플로우</a:t>
              </a:r>
              <a:endParaRPr lang="en-US" altLang="ko-KR" sz="2000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3891B8B-DA3B-454C-9B3D-DB0F93744319}"/>
                </a:ext>
              </a:extLst>
            </p:cNvPr>
            <p:cNvGrpSpPr/>
            <p:nvPr/>
          </p:nvGrpSpPr>
          <p:grpSpPr>
            <a:xfrm>
              <a:off x="568081" y="1528039"/>
              <a:ext cx="233218" cy="191158"/>
              <a:chOff x="704029" y="2023871"/>
              <a:chExt cx="233218" cy="191158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9F267D1-8C49-4988-AAA4-8963DD51C2C8}"/>
                  </a:ext>
                </a:extLst>
              </p:cNvPr>
              <p:cNvSpPr/>
              <p:nvPr/>
            </p:nvSpPr>
            <p:spPr>
              <a:xfrm rot="5400000">
                <a:off x="788715" y="2066497"/>
                <a:ext cx="191157" cy="105906"/>
              </a:xfrm>
              <a:prstGeom prst="triangle">
                <a:avLst/>
              </a:prstGeom>
              <a:solidFill>
                <a:srgbClr val="1A317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2" name="이등변 삼각형 11">
                <a:extLst>
                  <a:ext uri="{FF2B5EF4-FFF2-40B4-BE49-F238E27FC236}">
                    <a16:creationId xmlns:a16="http://schemas.microsoft.com/office/drawing/2014/main" id="{7FFA4F24-01AC-4635-8FE1-5DDFF955314A}"/>
                  </a:ext>
                </a:extLst>
              </p:cNvPr>
              <p:cNvSpPr/>
              <p:nvPr/>
            </p:nvSpPr>
            <p:spPr>
              <a:xfrm rot="5400000">
                <a:off x="730664" y="2066497"/>
                <a:ext cx="191157" cy="105906"/>
              </a:xfrm>
              <a:prstGeom prst="triangle">
                <a:avLst/>
              </a:prstGeom>
              <a:solidFill>
                <a:srgbClr val="BBE5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F4FF85C3-05D3-483C-8DC6-03270BB3F96B}"/>
                  </a:ext>
                </a:extLst>
              </p:cNvPr>
              <p:cNvSpPr/>
              <p:nvPr/>
            </p:nvSpPr>
            <p:spPr>
              <a:xfrm rot="5400000">
                <a:off x="661403" y="2066498"/>
                <a:ext cx="191157" cy="105906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84AE24-5812-4442-8C87-5FAFC339913F}"/>
                </a:ext>
              </a:extLst>
            </p:cNvPr>
            <p:cNvGrpSpPr/>
            <p:nvPr/>
          </p:nvGrpSpPr>
          <p:grpSpPr>
            <a:xfrm>
              <a:off x="143742" y="1580641"/>
              <a:ext cx="449029" cy="87777"/>
              <a:chOff x="-31952" y="2463800"/>
              <a:chExt cx="641552" cy="125412"/>
            </a:xfrm>
          </p:grpSpPr>
          <p:sp>
            <p:nvSpPr>
              <p:cNvPr id="7" name="더하기 기호 40">
                <a:extLst>
                  <a:ext uri="{FF2B5EF4-FFF2-40B4-BE49-F238E27FC236}">
                    <a16:creationId xmlns:a16="http://schemas.microsoft.com/office/drawing/2014/main" id="{FA152200-B579-48B1-8F6C-01C620ABADA6}"/>
                  </a:ext>
                </a:extLst>
              </p:cNvPr>
              <p:cNvSpPr/>
              <p:nvPr/>
            </p:nvSpPr>
            <p:spPr>
              <a:xfrm>
                <a:off x="488950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8" name="더하기 기호 41">
                <a:extLst>
                  <a:ext uri="{FF2B5EF4-FFF2-40B4-BE49-F238E27FC236}">
                    <a16:creationId xmlns:a16="http://schemas.microsoft.com/office/drawing/2014/main" id="{ACDDC118-5AB1-4C37-A4A6-90A6F71575BA}"/>
                  </a:ext>
                </a:extLst>
              </p:cNvPr>
              <p:cNvSpPr/>
              <p:nvPr/>
            </p:nvSpPr>
            <p:spPr>
              <a:xfrm>
                <a:off x="318493" y="2463800"/>
                <a:ext cx="120650" cy="120650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9" name="더하기 기호 42">
                <a:extLst>
                  <a:ext uri="{FF2B5EF4-FFF2-40B4-BE49-F238E27FC236}">
                    <a16:creationId xmlns:a16="http://schemas.microsoft.com/office/drawing/2014/main" id="{41CD79CF-AA8A-4F89-978D-92736749D436}"/>
                  </a:ext>
                </a:extLst>
              </p:cNvPr>
              <p:cNvSpPr/>
              <p:nvPr/>
            </p:nvSpPr>
            <p:spPr>
              <a:xfrm>
                <a:off x="143271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  <p:sp>
            <p:nvSpPr>
              <p:cNvPr id="10" name="더하기 기호 43">
                <a:extLst>
                  <a:ext uri="{FF2B5EF4-FFF2-40B4-BE49-F238E27FC236}">
                    <a16:creationId xmlns:a16="http://schemas.microsoft.com/office/drawing/2014/main" id="{DE48F1CF-D4E5-4398-9BCD-45FBEB307611}"/>
                  </a:ext>
                </a:extLst>
              </p:cNvPr>
              <p:cNvSpPr/>
              <p:nvPr/>
            </p:nvSpPr>
            <p:spPr>
              <a:xfrm>
                <a:off x="-31952" y="2463800"/>
                <a:ext cx="125412" cy="125412"/>
              </a:xfrm>
              <a:prstGeom prst="mathPlus">
                <a:avLst/>
              </a:prstGeom>
              <a:solidFill>
                <a:srgbClr val="98B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+mn-ea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7EDAC86-EEB9-4729-AF3F-A6D442A81DDD}"/>
              </a:ext>
            </a:extLst>
          </p:cNvPr>
          <p:cNvSpPr txBox="1"/>
          <p:nvPr/>
        </p:nvSpPr>
        <p:spPr>
          <a:xfrm>
            <a:off x="1560863" y="564569"/>
            <a:ext cx="4477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텐서플로우</a:t>
            </a:r>
            <a:r>
              <a:rPr lang="ko-KR" altLang="en-US" sz="2800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아이스크림 예측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DFC12E-3737-47F5-8CA0-FCFAC9DF5E58}"/>
              </a:ext>
            </a:extLst>
          </p:cNvPr>
          <p:cNvSpPr txBox="1"/>
          <p:nvPr/>
        </p:nvSpPr>
        <p:spPr>
          <a:xfrm>
            <a:off x="646615" y="394709"/>
            <a:ext cx="61427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spc="-15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1A3177"/>
                </a:solidFill>
                <a:latin typeface="+mn-ea"/>
                <a:cs typeface="Times New Roman" panose="02020603050405020304" pitchFamily="18" charset="0"/>
              </a:rPr>
              <a:t>Ⅰ</a:t>
            </a:r>
            <a:endParaRPr lang="ko-KR" altLang="en-US" sz="3500" b="1" spc="-15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1A3177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EA6DE3-0434-4114-BCE1-167126C5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" y="2299491"/>
            <a:ext cx="6579513" cy="1895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EF0F03-5D43-4C91-A5B4-537ADB398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8" y="4397206"/>
            <a:ext cx="66579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1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138</Words>
  <Application>Microsoft Office PowerPoint</Application>
  <PresentationFormat>사용자 지정</PresentationFormat>
  <Paragraphs>70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Mi A</dc:creator>
  <cp:lastModifiedBy>이 영진</cp:lastModifiedBy>
  <cp:revision>264</cp:revision>
  <dcterms:created xsi:type="dcterms:W3CDTF">2019-12-13T00:37:28Z</dcterms:created>
  <dcterms:modified xsi:type="dcterms:W3CDTF">2021-04-08T05:19:18Z</dcterms:modified>
</cp:coreProperties>
</file>