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82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6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43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9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55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73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2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6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6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0BA9-4D50-6648-BBC7-B2DCDF013DA8}" type="datetimeFigureOut">
              <a:rPr kumimoji="1" lang="zh-CN" altLang="en-US" smtClean="0"/>
              <a:t>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1E99-FBBA-544A-B165-E18989578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1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831" y="57413"/>
            <a:ext cx="6951198" cy="3911666"/>
          </a:xfrm>
          <a:prstGeom prst="rect">
            <a:avLst/>
          </a:prstGeom>
          <a:solidFill>
            <a:schemeClr val="bg1"/>
          </a:solidFill>
          <a:ln w="127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0093" y="2421154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路由表</a:t>
            </a:r>
            <a:endParaRPr kumimoji="1" lang="zh-CN" altLang="en-US" sz="1200" dirty="0"/>
          </a:p>
        </p:txBody>
      </p:sp>
      <p:grpSp>
        <p:nvGrpSpPr>
          <p:cNvPr id="14" name="组 13"/>
          <p:cNvGrpSpPr/>
          <p:nvPr/>
        </p:nvGrpSpPr>
        <p:grpSpPr>
          <a:xfrm>
            <a:off x="3157379" y="2421154"/>
            <a:ext cx="2138204" cy="1174408"/>
            <a:chOff x="4041899" y="2678780"/>
            <a:chExt cx="2138204" cy="1174408"/>
          </a:xfrm>
        </p:grpSpPr>
        <p:sp>
          <p:nvSpPr>
            <p:cNvPr id="5" name="多文档 4"/>
            <p:cNvSpPr/>
            <p:nvPr/>
          </p:nvSpPr>
          <p:spPr>
            <a:xfrm>
              <a:off x="4041899" y="2678780"/>
              <a:ext cx="2138204" cy="1174408"/>
            </a:xfrm>
            <a:prstGeom prst="flowChartMultidocumen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37601" y="2979989"/>
              <a:ext cx="738443" cy="43092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xx</a:t>
              </a:r>
              <a:r>
                <a:rPr kumimoji="1" lang="zh-CN" altLang="en-US" sz="1200" dirty="0" smtClean="0"/>
                <a:t> </a:t>
              </a:r>
              <a:endParaRPr kumimoji="1" lang="en-US" altLang="zh-CN" sz="1200" dirty="0" smtClean="0"/>
            </a:p>
            <a:p>
              <a:pPr algn="ctr"/>
              <a:r>
                <a:rPr kumimoji="1" lang="en-US" altLang="zh-CN" sz="1200" dirty="0" smtClean="0"/>
                <a:t>page</a:t>
              </a:r>
              <a:endParaRPr kumimoji="1"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980594" y="2979988"/>
              <a:ext cx="791281" cy="43092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/>
                <a:t>xx</a:t>
              </a:r>
              <a:r>
                <a:rPr kumimoji="1" lang="zh-CN" altLang="en-US" sz="1200" dirty="0" smtClean="0"/>
                <a:t> </a:t>
              </a:r>
              <a:endParaRPr kumimoji="1" lang="en-US" altLang="zh-CN" sz="1200" dirty="0" smtClean="0"/>
            </a:p>
            <a:p>
              <a:pPr algn="ctr"/>
              <a:r>
                <a:rPr kumimoji="1" lang="en-US" altLang="zh-CN" sz="1200" dirty="0" smtClean="0"/>
                <a:t>container</a:t>
              </a:r>
              <a:endParaRPr kumimoji="1" lang="zh-CN" altLang="en-US" sz="12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983736" y="2421154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index</a:t>
            </a:r>
            <a:endParaRPr kumimoji="1" lang="zh-CN" altLang="en-US" sz="1200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810093" y="2180522"/>
            <a:ext cx="4462832" cy="0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5466723" y="422797"/>
            <a:ext cx="0" cy="3172766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86140" y="2203942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bnorth</a:t>
            </a:r>
            <a:r>
              <a:rPr kumimoji="1" lang="en-US" altLang="zh-CN" sz="1200" dirty="0" smtClean="0"/>
              <a:t>-component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686140" y="2814193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r</a:t>
            </a:r>
            <a:r>
              <a:rPr kumimoji="1" lang="en-US" altLang="zh-CN" sz="1200" dirty="0" err="1" smtClean="0"/>
              <a:t>ich.css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686140" y="1593690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plugin</a:t>
            </a:r>
            <a:r>
              <a:rPr kumimoji="1" lang="zh-CN" altLang="en-US" sz="1200" dirty="0" smtClean="0"/>
              <a:t> </a:t>
            </a:r>
            <a:r>
              <a:rPr kumimoji="1" lang="mr-IN" altLang="zh-CN" sz="1200" dirty="0" smtClean="0"/>
              <a:t>…</a:t>
            </a:r>
            <a:endParaRPr kumimoji="1" lang="zh-CN" altLang="en-US" sz="1200" dirty="0" smtClean="0"/>
          </a:p>
        </p:txBody>
      </p:sp>
      <p:sp>
        <p:nvSpPr>
          <p:cNvPr id="32" name="矩形 31"/>
          <p:cNvSpPr/>
          <p:nvPr/>
        </p:nvSpPr>
        <p:spPr>
          <a:xfrm>
            <a:off x="810093" y="774343"/>
            <a:ext cx="4485490" cy="1281445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708033" y="408234"/>
            <a:ext cx="62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/>
              <a:t>bnorth</a:t>
            </a:r>
            <a:endParaRPr kumimoji="1" lang="zh-CN" altLang="en-US" sz="1200" b="1" dirty="0"/>
          </a:p>
        </p:txBody>
      </p:sp>
      <p:sp>
        <p:nvSpPr>
          <p:cNvPr id="34" name="矩形 33"/>
          <p:cNvSpPr/>
          <p:nvPr/>
        </p:nvSpPr>
        <p:spPr>
          <a:xfrm>
            <a:off x="5686140" y="983438"/>
            <a:ext cx="1049602" cy="43092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</a:t>
            </a:r>
            <a:r>
              <a:rPr kumimoji="1" lang="en-US" altLang="zh-CN" sz="1200" dirty="0" smtClean="0"/>
              <a:t>ther</a:t>
            </a:r>
          </a:p>
          <a:p>
            <a:pPr algn="ctr"/>
            <a:r>
              <a:rPr kumimoji="1" lang="en-US" altLang="zh-CN" sz="1200" dirty="0" smtClean="0"/>
              <a:t>modules</a:t>
            </a:r>
            <a:endParaRPr kumimoji="1" lang="zh-CN" altLang="en-US" sz="1200" dirty="0" smtClean="0"/>
          </a:p>
        </p:txBody>
      </p:sp>
      <p:sp>
        <p:nvSpPr>
          <p:cNvPr id="35" name="矩形 34"/>
          <p:cNvSpPr/>
          <p:nvPr/>
        </p:nvSpPr>
        <p:spPr>
          <a:xfrm>
            <a:off x="3816205" y="1566759"/>
            <a:ext cx="1423807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page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hoc</a:t>
            </a:r>
          </a:p>
          <a:p>
            <a:pPr algn="ctr"/>
            <a:r>
              <a:rPr kumimoji="1" lang="en-US" altLang="zh-CN" sz="1400" dirty="0" smtClean="0"/>
              <a:t>Container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hoc</a:t>
            </a:r>
            <a:endParaRPr kumimoji="1"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776945" y="1566759"/>
            <a:ext cx="813981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app</a:t>
            </a:r>
            <a:endParaRPr kumimoji="1"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867529" y="1566759"/>
            <a:ext cx="813981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config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2686361" y="1566759"/>
            <a:ext cx="1034409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</a:t>
            </a:r>
            <a:r>
              <a:rPr kumimoji="1" lang="en-US" altLang="zh-CN" sz="1400" dirty="0" smtClean="0"/>
              <a:t>pp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componnet</a:t>
            </a:r>
            <a:endParaRPr kumimoji="1"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67529" y="810545"/>
            <a:ext cx="1134589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react-router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078709" y="810545"/>
            <a:ext cx="750433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redux</a:t>
            </a:r>
            <a:endParaRPr kumimoji="1"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2905733" y="810545"/>
            <a:ext cx="1267491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react</a:t>
            </a:r>
            <a:endParaRPr kumimoji="1"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4249814" y="810545"/>
            <a:ext cx="990197" cy="430927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webpack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716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</Words>
  <Application>Microsoft Macintosh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hubn hubn</dc:creator>
  <cp:lastModifiedBy>hubn hubn</cp:lastModifiedBy>
  <cp:revision>6</cp:revision>
  <dcterms:created xsi:type="dcterms:W3CDTF">2018-01-09T02:29:45Z</dcterms:created>
  <dcterms:modified xsi:type="dcterms:W3CDTF">2018-01-18T05:15:42Z</dcterms:modified>
</cp:coreProperties>
</file>