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B6CDE-BA26-4351-8672-0FE6A6D751BE}" v="8" dt="2023-02-22T16:49:41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 우현" userId="e153e3dfbecfc624" providerId="LiveId" clId="{849B6CDE-BA26-4351-8672-0FE6A6D751BE}"/>
    <pc:docChg chg="custSel addSld modSld">
      <pc:chgData name="황 우현" userId="e153e3dfbecfc624" providerId="LiveId" clId="{849B6CDE-BA26-4351-8672-0FE6A6D751BE}" dt="2023-02-22T16:52:21.216" v="678" actId="20577"/>
      <pc:docMkLst>
        <pc:docMk/>
      </pc:docMkLst>
      <pc:sldChg chg="addSp modSp new mod">
        <pc:chgData name="황 우현" userId="e153e3dfbecfc624" providerId="LiveId" clId="{849B6CDE-BA26-4351-8672-0FE6A6D751BE}" dt="2023-02-22T16:45:00.341" v="65" actId="1076"/>
        <pc:sldMkLst>
          <pc:docMk/>
          <pc:sldMk cId="1766928801" sldId="261"/>
        </pc:sldMkLst>
        <pc:spChg chg="mod">
          <ac:chgData name="황 우현" userId="e153e3dfbecfc624" providerId="LiveId" clId="{849B6CDE-BA26-4351-8672-0FE6A6D751BE}" dt="2023-02-22T16:44:46.300" v="34" actId="20577"/>
          <ac:spMkLst>
            <pc:docMk/>
            <pc:sldMk cId="1766928801" sldId="261"/>
            <ac:spMk id="2" creationId="{EE4ED0DC-D205-F5E5-88AB-531CF983A546}"/>
          </ac:spMkLst>
        </pc:spChg>
        <pc:spChg chg="mod">
          <ac:chgData name="황 우현" userId="e153e3dfbecfc624" providerId="LiveId" clId="{849B6CDE-BA26-4351-8672-0FE6A6D751BE}" dt="2023-02-22T16:44:53.750" v="61" actId="20577"/>
          <ac:spMkLst>
            <pc:docMk/>
            <pc:sldMk cId="1766928801" sldId="261"/>
            <ac:spMk id="3" creationId="{4D296D85-2973-9666-B908-9BB7C57BA253}"/>
          </ac:spMkLst>
        </pc:spChg>
        <pc:picChg chg="add mod">
          <ac:chgData name="황 우현" userId="e153e3dfbecfc624" providerId="LiveId" clId="{849B6CDE-BA26-4351-8672-0FE6A6D751BE}" dt="2023-02-22T16:45:00.341" v="65" actId="1076"/>
          <ac:picMkLst>
            <pc:docMk/>
            <pc:sldMk cId="1766928801" sldId="261"/>
            <ac:picMk id="5" creationId="{13219724-6D07-8614-054A-72024036DC0A}"/>
          </ac:picMkLst>
        </pc:picChg>
      </pc:sldChg>
      <pc:sldChg chg="addSp modSp new mod">
        <pc:chgData name="황 우현" userId="e153e3dfbecfc624" providerId="LiveId" clId="{849B6CDE-BA26-4351-8672-0FE6A6D751BE}" dt="2023-02-22T16:45:58.189" v="208" actId="1076"/>
        <pc:sldMkLst>
          <pc:docMk/>
          <pc:sldMk cId="873137944" sldId="262"/>
        </pc:sldMkLst>
        <pc:spChg chg="mod">
          <ac:chgData name="황 우현" userId="e153e3dfbecfc624" providerId="LiveId" clId="{849B6CDE-BA26-4351-8672-0FE6A6D751BE}" dt="2023-02-22T16:45:15.983" v="88" actId="20577"/>
          <ac:spMkLst>
            <pc:docMk/>
            <pc:sldMk cId="873137944" sldId="262"/>
            <ac:spMk id="2" creationId="{1192F225-B906-2EAE-17E3-E01BBFE4BAAD}"/>
          </ac:spMkLst>
        </pc:spChg>
        <pc:spChg chg="mod">
          <ac:chgData name="황 우현" userId="e153e3dfbecfc624" providerId="LiveId" clId="{849B6CDE-BA26-4351-8672-0FE6A6D751BE}" dt="2023-02-22T16:45:53.035" v="206" actId="20577"/>
          <ac:spMkLst>
            <pc:docMk/>
            <pc:sldMk cId="873137944" sldId="262"/>
            <ac:spMk id="3" creationId="{B1E2FCB5-3C8A-8716-A3AE-219C09E1CB9E}"/>
          </ac:spMkLst>
        </pc:spChg>
        <pc:picChg chg="add mod">
          <ac:chgData name="황 우현" userId="e153e3dfbecfc624" providerId="LiveId" clId="{849B6CDE-BA26-4351-8672-0FE6A6D751BE}" dt="2023-02-22T16:45:58.189" v="208" actId="1076"/>
          <ac:picMkLst>
            <pc:docMk/>
            <pc:sldMk cId="873137944" sldId="262"/>
            <ac:picMk id="5" creationId="{6E1A86B1-4D47-2EE1-F911-D35878361089}"/>
          </ac:picMkLst>
        </pc:picChg>
      </pc:sldChg>
      <pc:sldChg chg="addSp delSp modSp new mod">
        <pc:chgData name="황 우현" userId="e153e3dfbecfc624" providerId="LiveId" clId="{849B6CDE-BA26-4351-8672-0FE6A6D751BE}" dt="2023-02-22T16:47:39.787" v="510"/>
        <pc:sldMkLst>
          <pc:docMk/>
          <pc:sldMk cId="245552684" sldId="263"/>
        </pc:sldMkLst>
        <pc:spChg chg="mod">
          <ac:chgData name="황 우현" userId="e153e3dfbecfc624" providerId="LiveId" clId="{849B6CDE-BA26-4351-8672-0FE6A6D751BE}" dt="2023-02-22T16:46:07.562" v="239" actId="20577"/>
          <ac:spMkLst>
            <pc:docMk/>
            <pc:sldMk cId="245552684" sldId="263"/>
            <ac:spMk id="2" creationId="{AD8C737F-34FF-8040-545F-D41DEEDCB53B}"/>
          </ac:spMkLst>
        </pc:spChg>
        <pc:spChg chg="mod">
          <ac:chgData name="황 우현" userId="e153e3dfbecfc624" providerId="LiveId" clId="{849B6CDE-BA26-4351-8672-0FE6A6D751BE}" dt="2023-02-22T16:47:39.787" v="510"/>
          <ac:spMkLst>
            <pc:docMk/>
            <pc:sldMk cId="245552684" sldId="263"/>
            <ac:spMk id="3" creationId="{5C9266F7-ED73-57C5-0F29-A64ED0CD9B4D}"/>
          </ac:spMkLst>
        </pc:spChg>
        <pc:spChg chg="add del">
          <ac:chgData name="황 우현" userId="e153e3dfbecfc624" providerId="LiveId" clId="{849B6CDE-BA26-4351-8672-0FE6A6D751BE}" dt="2023-02-22T16:47:37.808" v="508"/>
          <ac:spMkLst>
            <pc:docMk/>
            <pc:sldMk cId="245552684" sldId="263"/>
            <ac:spMk id="4" creationId="{7851E28F-A8AF-14AB-0EAA-E136AFD366E7}"/>
          </ac:spMkLst>
        </pc:spChg>
      </pc:sldChg>
      <pc:sldChg chg="addSp delSp modSp new mod">
        <pc:chgData name="황 우현" userId="e153e3dfbecfc624" providerId="LiveId" clId="{849B6CDE-BA26-4351-8672-0FE6A6D751BE}" dt="2023-02-22T16:49:47.133" v="573" actId="20577"/>
        <pc:sldMkLst>
          <pc:docMk/>
          <pc:sldMk cId="3890611918" sldId="264"/>
        </pc:sldMkLst>
        <pc:spChg chg="del">
          <ac:chgData name="황 우현" userId="e153e3dfbecfc624" providerId="LiveId" clId="{849B6CDE-BA26-4351-8672-0FE6A6D751BE}" dt="2023-02-22T16:47:47.609" v="512" actId="478"/>
          <ac:spMkLst>
            <pc:docMk/>
            <pc:sldMk cId="3890611918" sldId="264"/>
            <ac:spMk id="2" creationId="{FF1AE981-4EF1-288D-3FB2-9B7A198BD024}"/>
          </ac:spMkLst>
        </pc:spChg>
        <pc:spChg chg="del">
          <ac:chgData name="황 우현" userId="e153e3dfbecfc624" providerId="LiveId" clId="{849B6CDE-BA26-4351-8672-0FE6A6D751BE}" dt="2023-02-22T16:47:48.381" v="513" actId="478"/>
          <ac:spMkLst>
            <pc:docMk/>
            <pc:sldMk cId="3890611918" sldId="264"/>
            <ac:spMk id="3" creationId="{16807C93-0A96-C80A-F22B-403E4181421E}"/>
          </ac:spMkLst>
        </pc:spChg>
        <pc:spChg chg="add mod">
          <ac:chgData name="황 우현" userId="e153e3dfbecfc624" providerId="LiveId" clId="{849B6CDE-BA26-4351-8672-0FE6A6D751BE}" dt="2023-02-22T16:49:02.878" v="552" actId="1076"/>
          <ac:spMkLst>
            <pc:docMk/>
            <pc:sldMk cId="3890611918" sldId="264"/>
            <ac:spMk id="8" creationId="{8FBA6E21-B8B3-8166-96B2-E40869599B2C}"/>
          </ac:spMkLst>
        </pc:spChg>
        <pc:spChg chg="add mod">
          <ac:chgData name="황 우현" userId="e153e3dfbecfc624" providerId="LiveId" clId="{849B6CDE-BA26-4351-8672-0FE6A6D751BE}" dt="2023-02-22T16:49:17.297" v="559" actId="20577"/>
          <ac:spMkLst>
            <pc:docMk/>
            <pc:sldMk cId="3890611918" sldId="264"/>
            <ac:spMk id="17" creationId="{99524086-D51B-3938-B1AE-0554242FA5F5}"/>
          </ac:spMkLst>
        </pc:spChg>
        <pc:spChg chg="add mod">
          <ac:chgData name="황 우현" userId="e153e3dfbecfc624" providerId="LiveId" clId="{849B6CDE-BA26-4351-8672-0FE6A6D751BE}" dt="2023-02-22T16:49:26.127" v="563" actId="20577"/>
          <ac:spMkLst>
            <pc:docMk/>
            <pc:sldMk cId="3890611918" sldId="264"/>
            <ac:spMk id="18" creationId="{B1A0F033-218A-650D-76A5-2F7DAD03B9CB}"/>
          </ac:spMkLst>
        </pc:spChg>
        <pc:spChg chg="add mod">
          <ac:chgData name="황 우현" userId="e153e3dfbecfc624" providerId="LiveId" clId="{849B6CDE-BA26-4351-8672-0FE6A6D751BE}" dt="2023-02-22T16:49:37.107" v="568" actId="20577"/>
          <ac:spMkLst>
            <pc:docMk/>
            <pc:sldMk cId="3890611918" sldId="264"/>
            <ac:spMk id="19" creationId="{739081AF-4DDE-4CC2-6815-D9F3F050270D}"/>
          </ac:spMkLst>
        </pc:spChg>
        <pc:spChg chg="add mod">
          <ac:chgData name="황 우현" userId="e153e3dfbecfc624" providerId="LiveId" clId="{849B6CDE-BA26-4351-8672-0FE6A6D751BE}" dt="2023-02-22T16:49:47.133" v="573" actId="20577"/>
          <ac:spMkLst>
            <pc:docMk/>
            <pc:sldMk cId="3890611918" sldId="264"/>
            <ac:spMk id="20" creationId="{174A9EF0-91F2-F9C4-9748-9B7EE81A34E6}"/>
          </ac:spMkLst>
        </pc:spChg>
        <pc:picChg chg="add mod">
          <ac:chgData name="황 우현" userId="e153e3dfbecfc624" providerId="LiveId" clId="{849B6CDE-BA26-4351-8672-0FE6A6D751BE}" dt="2023-02-22T16:48:58.989" v="550" actId="1076"/>
          <ac:picMkLst>
            <pc:docMk/>
            <pc:sldMk cId="3890611918" sldId="264"/>
            <ac:picMk id="5" creationId="{7CADA5D7-CED8-26F9-A140-382EAFD40905}"/>
          </ac:picMkLst>
        </pc:picChg>
        <pc:picChg chg="add mod">
          <ac:chgData name="황 우현" userId="e153e3dfbecfc624" providerId="LiveId" clId="{849B6CDE-BA26-4351-8672-0FE6A6D751BE}" dt="2023-02-22T16:49:05.781" v="553" actId="1076"/>
          <ac:picMkLst>
            <pc:docMk/>
            <pc:sldMk cId="3890611918" sldId="264"/>
            <ac:picMk id="7" creationId="{F32468D1-E238-D53A-E78C-E05A70D634F4}"/>
          </ac:picMkLst>
        </pc:picChg>
        <pc:picChg chg="add mod">
          <ac:chgData name="황 우현" userId="e153e3dfbecfc624" providerId="LiveId" clId="{849B6CDE-BA26-4351-8672-0FE6A6D751BE}" dt="2023-02-22T16:49:08.364" v="555" actId="14100"/>
          <ac:picMkLst>
            <pc:docMk/>
            <pc:sldMk cId="3890611918" sldId="264"/>
            <ac:picMk id="10" creationId="{78E019B4-B36A-5CD8-6F77-52DDFC3C64EA}"/>
          </ac:picMkLst>
        </pc:picChg>
        <pc:picChg chg="add del">
          <ac:chgData name="황 우현" userId="e153e3dfbecfc624" providerId="LiveId" clId="{849B6CDE-BA26-4351-8672-0FE6A6D751BE}" dt="2023-02-22T16:48:42.188" v="544" actId="478"/>
          <ac:picMkLst>
            <pc:docMk/>
            <pc:sldMk cId="3890611918" sldId="264"/>
            <ac:picMk id="12" creationId="{0887B804-13C7-789D-5521-B12A7DA604EA}"/>
          </ac:picMkLst>
        </pc:picChg>
        <pc:picChg chg="add mod">
          <ac:chgData name="황 우현" userId="e153e3dfbecfc624" providerId="LiveId" clId="{849B6CDE-BA26-4351-8672-0FE6A6D751BE}" dt="2023-02-22T16:49:29.005" v="564" actId="1076"/>
          <ac:picMkLst>
            <pc:docMk/>
            <pc:sldMk cId="3890611918" sldId="264"/>
            <ac:picMk id="14" creationId="{32960E1B-53D2-3BB4-02E5-BBF99C26E4CC}"/>
          </ac:picMkLst>
        </pc:picChg>
        <pc:picChg chg="add mod">
          <ac:chgData name="황 우현" userId="e153e3dfbecfc624" providerId="LiveId" clId="{849B6CDE-BA26-4351-8672-0FE6A6D751BE}" dt="2023-02-22T16:49:39.958" v="569" actId="1076"/>
          <ac:picMkLst>
            <pc:docMk/>
            <pc:sldMk cId="3890611918" sldId="264"/>
            <ac:picMk id="16" creationId="{0D310063-ADAE-BA72-3F76-3404A77E5D05}"/>
          </ac:picMkLst>
        </pc:picChg>
      </pc:sldChg>
      <pc:sldChg chg="addSp modSp new mod">
        <pc:chgData name="황 우현" userId="e153e3dfbecfc624" providerId="LiveId" clId="{849B6CDE-BA26-4351-8672-0FE6A6D751BE}" dt="2023-02-22T16:52:21.216" v="678" actId="20577"/>
        <pc:sldMkLst>
          <pc:docMk/>
          <pc:sldMk cId="2596576228" sldId="265"/>
        </pc:sldMkLst>
        <pc:spChg chg="mod">
          <ac:chgData name="황 우현" userId="e153e3dfbecfc624" providerId="LiveId" clId="{849B6CDE-BA26-4351-8672-0FE6A6D751BE}" dt="2023-02-22T16:50:05.630" v="595" actId="20577"/>
          <ac:spMkLst>
            <pc:docMk/>
            <pc:sldMk cId="2596576228" sldId="265"/>
            <ac:spMk id="2" creationId="{B076DAC6-05E9-8850-F21F-E8587489DE62}"/>
          </ac:spMkLst>
        </pc:spChg>
        <pc:spChg chg="mod">
          <ac:chgData name="황 우현" userId="e153e3dfbecfc624" providerId="LiveId" clId="{849B6CDE-BA26-4351-8672-0FE6A6D751BE}" dt="2023-02-22T16:52:21.216" v="678" actId="20577"/>
          <ac:spMkLst>
            <pc:docMk/>
            <pc:sldMk cId="2596576228" sldId="265"/>
            <ac:spMk id="3" creationId="{503496A9-CBD3-A319-63C9-93AF2E7FAD3D}"/>
          </ac:spMkLst>
        </pc:spChg>
        <pc:picChg chg="add mod">
          <ac:chgData name="황 우현" userId="e153e3dfbecfc624" providerId="LiveId" clId="{849B6CDE-BA26-4351-8672-0FE6A6D751BE}" dt="2023-02-22T16:51:42.404" v="642" actId="1076"/>
          <ac:picMkLst>
            <pc:docMk/>
            <pc:sldMk cId="2596576228" sldId="265"/>
            <ac:picMk id="5" creationId="{7155EC9A-C818-212B-73FB-B2F7FF417A11}"/>
          </ac:picMkLst>
        </pc:picChg>
        <pc:picChg chg="add mod">
          <ac:chgData name="황 우현" userId="e153e3dfbecfc624" providerId="LiveId" clId="{849B6CDE-BA26-4351-8672-0FE6A6D751BE}" dt="2023-02-22T16:52:13.259" v="670" actId="1076"/>
          <ac:picMkLst>
            <pc:docMk/>
            <pc:sldMk cId="2596576228" sldId="265"/>
            <ac:picMk id="7" creationId="{3B776515-F190-FE58-C69B-8F12E75F05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6EAC-6FFF-8DD6-DFD8-E45D4B984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866E4-F8DC-09AC-64DA-91BDE11CD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ADC96-DB6F-F66F-6451-0C0E1B25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3E90-D106-48BB-A961-BDAF8CF5CBD1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84893-7889-7C0F-0EE7-7CAA91C1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AC2D4-21AF-9077-52DE-8A72C487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188-0A32-48E6-BE79-0243D55AC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44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84C63-15AA-9423-CC28-7E192157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2B96BD-B029-46AA-C915-C2FE14EDF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C7700-6A8D-0A96-6185-4C7D89C3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3E90-D106-48BB-A961-BDAF8CF5CBD1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46FBD-2B6D-7C95-7F2B-DB48764C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D27F7-9A60-D9D7-014B-3818EE95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188-0A32-48E6-BE79-0243D55AC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3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74C14-6D10-748C-F610-8DCF6F5AD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57924D-BF95-F173-8AE7-95361AC15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4EF75-3D68-EA90-D6FE-34869742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3E90-D106-48BB-A961-BDAF8CF5CBD1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420F-1BF1-DC78-B357-3C35A069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D693D-03B7-94EB-D213-730BE6B2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188-0A32-48E6-BE79-0243D55AC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4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C454E-85AE-DD42-D258-B168BE1B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AA647-38C0-F8B2-6A48-50C93D89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588AD-3388-D106-85D2-88D41139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3E90-D106-48BB-A961-BDAF8CF5CBD1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CC6BC-25C5-40BB-C8E5-C5B91D77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1B853-629D-B8F6-0FC7-91DF7F3E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188-0A32-48E6-BE79-0243D55AC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1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C58D7-C20F-066F-DA83-7732D1F5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A104A-6657-C5D8-FD66-347718BC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51FFA-5253-F815-D691-5B19FA54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3E90-D106-48BB-A961-BDAF8CF5CBD1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9685D-3A50-31E8-E971-66547EFF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7041D-7CB3-BEAF-6705-A396010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188-0A32-48E6-BE79-0243D55AC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7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EC289-A279-0A82-72E8-9F1CFE9A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9A7CA-6493-C83A-C882-7CD283E1D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CC11E1-4416-D866-F9F8-A85497981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B33C4-615F-9418-D683-8E3C7397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3E90-D106-48BB-A961-BDAF8CF5CBD1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1A690-7BDD-F15A-97A6-B6B45185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46338-BB4C-5B28-D192-A8F13020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188-0A32-48E6-BE79-0243D55AC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4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2B3B7-5D64-35DB-3FC1-3E309670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A9B292-B02A-8AF7-0052-2FA490DE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A9C302-A9D5-453C-BF1C-D003CF50B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D3A730-3ECE-329D-3F33-EA892CAC5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D041D7-3267-461F-E3F5-04A807F39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4CD66-579D-D6E9-2359-1090D4C6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3E90-D106-48BB-A961-BDAF8CF5CBD1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FC6CB-268C-A451-39FE-F1F8A9AE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D7DD8-531A-1DCD-D25B-C041DA02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188-0A32-48E6-BE79-0243D55AC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8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AA1C4-6C5A-0155-9189-2362A160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43C3E0-1FF6-D9EB-CE1C-C6A02057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3E90-D106-48BB-A961-BDAF8CF5CBD1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892C8-DA20-67EE-D771-757F6319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B3AA1D-0341-32C0-A14E-FC850A4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188-0A32-48E6-BE79-0243D55AC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7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9250F8-37B7-66BC-3690-737EBB99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3E90-D106-48BB-A961-BDAF8CF5CBD1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7A164C-E190-EF5E-64EA-72FD0A2B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B23932-7F37-E470-27C0-207D5206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188-0A32-48E6-BE79-0243D55AC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ADA49-A1FC-10BB-C53E-784B119B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CB62A-D053-7FE4-9183-C9C76DAE0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73BCA3-7D96-044B-7117-D89F1535E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8C17B-2CFB-2BE9-856C-D23304C9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3E90-D106-48BB-A961-BDAF8CF5CBD1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15DD9-375F-660F-EEA9-BB598DE7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F202A-E351-B921-6175-53ADD2E8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188-0A32-48E6-BE79-0243D55AC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0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A30CE-E0D2-E257-F779-172F69AA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8466EF-4C8F-6A13-431F-6741B99C3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0D287-220E-CA99-4162-64FB4CAD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606938-7C3E-0F44-08D7-AF208BEA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3E90-D106-48BB-A961-BDAF8CF5CBD1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98A75-6812-4568-E245-8FAE1533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36C62-BD5D-A2DC-2072-E7C15252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188-0A32-48E6-BE79-0243D55AC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4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A2680D-2695-ABFC-0DEE-9DE2596E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6B25F-82C4-7C9B-9B34-6144F4CE9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1BF0F-D78E-5E05-5B3F-80873E94B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13E90-D106-48BB-A961-BDAF8CF5CBD1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93B0A-B2EA-8BCB-6BEA-342CCEA74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67C44-454A-5BB7-12D7-3207FB83F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45188-0A32-48E6-BE79-0243D55AC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7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F3BA-51CD-8575-6011-6CD4E9DED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CatBoost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20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6DAC6-05E9-8850-F21F-E8587489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&amp;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496A9-CBD3-A319-63C9-93AF2E7F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 310</a:t>
            </a:r>
            <a:r>
              <a:rPr lang="ko-KR" altLang="en-US" dirty="0"/>
              <a:t>등</a:t>
            </a:r>
            <a:r>
              <a:rPr lang="en-US" altLang="ko-KR" dirty="0"/>
              <a:t>, </a:t>
            </a:r>
            <a:r>
              <a:rPr lang="ko-KR" altLang="en-US" dirty="0"/>
              <a:t>점수 </a:t>
            </a:r>
            <a:r>
              <a:rPr lang="en-US" altLang="ko-KR" dirty="0"/>
              <a:t>0.69976 / Private </a:t>
            </a:r>
            <a:r>
              <a:rPr lang="ko-KR" altLang="en-US" dirty="0"/>
              <a:t>점수 </a:t>
            </a:r>
            <a:r>
              <a:rPr lang="en-US" altLang="ko-KR" dirty="0"/>
              <a:t>0.68886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55EC9A-C818-212B-73FB-B2F7FF41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6822"/>
            <a:ext cx="5713308" cy="37801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776515-F190-FE58-C69B-8F12E75F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453" y="2808048"/>
            <a:ext cx="2653655" cy="32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7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358AC-EEDA-4D9F-36D0-2F6E64D2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전처리와 다른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440B1-94DE-EEFB-8008-08C9DD52B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7927"/>
            <a:ext cx="10515600" cy="70903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범주형 변수에 대한 별도의 인코딩 없이 모델에 바로 투입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B8327-8373-87A4-5C88-68061B33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12" y="1561839"/>
            <a:ext cx="1023127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3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0C7E5-0247-9837-74EC-1C437E4F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35AEE-0FE8-8EA9-F230-40F588FA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400" b="1" i="0" dirty="0">
                <a:effectLst/>
                <a:latin typeface="-apple-system"/>
              </a:rPr>
              <a:t>Binary </a:t>
            </a:r>
            <a:r>
              <a:rPr lang="ko-KR" altLang="en-US" sz="1400" b="1" i="0" dirty="0">
                <a:effectLst/>
                <a:latin typeface="-apple-system"/>
              </a:rPr>
              <a:t>변수 </a:t>
            </a:r>
            <a:r>
              <a:rPr lang="en-US" altLang="ko-KR" sz="1400" b="1" i="0" dirty="0">
                <a:effectLst/>
                <a:latin typeface="-apple-system"/>
              </a:rPr>
              <a:t>:</a:t>
            </a:r>
          </a:p>
          <a:p>
            <a:pPr algn="l"/>
            <a:r>
              <a:rPr lang="en-US" altLang="ko-KR" sz="1400" b="0" i="0" dirty="0">
                <a:effectLst/>
                <a:latin typeface="-apple-system"/>
              </a:rPr>
              <a:t>gender:</a:t>
            </a:r>
            <a:r>
              <a:rPr lang="ko-KR" altLang="en-US" sz="1400" dirty="0">
                <a:latin typeface="-apple-system"/>
              </a:rPr>
              <a:t> </a:t>
            </a:r>
            <a:r>
              <a:rPr lang="en-US" altLang="ko-KR" sz="1400" b="0" i="0" dirty="0">
                <a:effectLst/>
                <a:latin typeface="-apple-system"/>
              </a:rPr>
              <a:t>car:</a:t>
            </a:r>
            <a:r>
              <a:rPr lang="ko-KR" altLang="en-US" sz="1400" dirty="0">
                <a:latin typeface="-apple-system"/>
              </a:rPr>
              <a:t> </a:t>
            </a:r>
            <a:r>
              <a:rPr lang="en-US" altLang="ko-KR" sz="1400" b="0" i="0" dirty="0">
                <a:effectLst/>
                <a:latin typeface="-apple-system"/>
              </a:rPr>
              <a:t>reality:</a:t>
            </a:r>
            <a:endParaRPr lang="ko-KR" altLang="en-US" sz="1400" b="0" i="0" dirty="0">
              <a:effectLst/>
              <a:latin typeface="-apple-system"/>
            </a:endParaRPr>
          </a:p>
          <a:p>
            <a:pPr algn="l"/>
            <a:r>
              <a:rPr lang="en-US" altLang="ko-KR" sz="1400" b="1" i="0" dirty="0">
                <a:effectLst/>
                <a:latin typeface="-apple-system"/>
              </a:rPr>
              <a:t>-&gt; </a:t>
            </a:r>
            <a:r>
              <a:rPr lang="en-US" altLang="ko-KR" sz="1400" b="1" i="0" dirty="0" err="1">
                <a:effectLst/>
                <a:latin typeface="-apple-system"/>
              </a:rPr>
              <a:t>CatBoost</a:t>
            </a:r>
            <a:r>
              <a:rPr lang="ko-KR" altLang="en-US" sz="1400" b="1" i="0" dirty="0">
                <a:effectLst/>
                <a:latin typeface="-apple-system"/>
              </a:rPr>
              <a:t>에서 범주형으로 처리하도록 함 </a:t>
            </a:r>
            <a:r>
              <a:rPr lang="en-US" altLang="ko-KR" sz="1400" b="1" i="0" dirty="0">
                <a:effectLst/>
                <a:latin typeface="-apple-system"/>
              </a:rPr>
              <a:t>(</a:t>
            </a:r>
            <a:r>
              <a:rPr lang="ko-KR" altLang="en-US" sz="1400" b="1" i="0" dirty="0">
                <a:effectLst/>
                <a:latin typeface="-apple-system"/>
              </a:rPr>
              <a:t>원래는 </a:t>
            </a:r>
            <a:r>
              <a:rPr lang="en-US" altLang="ko-KR" sz="1400" b="1" i="0" dirty="0">
                <a:effectLst/>
                <a:latin typeface="-apple-system"/>
              </a:rPr>
              <a:t>one-hot encoding</a:t>
            </a:r>
            <a:r>
              <a:rPr lang="ko-KR" altLang="en-US" sz="1400" b="1" i="0" dirty="0">
                <a:effectLst/>
                <a:latin typeface="-apple-system"/>
              </a:rPr>
              <a:t>을 </a:t>
            </a:r>
            <a:r>
              <a:rPr lang="ko-KR" altLang="en-US" sz="1400" b="1" i="0" dirty="0" err="1">
                <a:effectLst/>
                <a:latin typeface="-apple-system"/>
              </a:rPr>
              <a:t>진행하려했으나</a:t>
            </a:r>
            <a:r>
              <a:rPr lang="ko-KR" altLang="en-US" sz="1400" b="1" i="0" dirty="0">
                <a:effectLst/>
                <a:latin typeface="-apple-system"/>
              </a:rPr>
              <a:t> 위의 제약으로 인해 배제</a:t>
            </a:r>
            <a:r>
              <a:rPr lang="en-US" altLang="ko-KR" sz="1400" b="1" i="0" dirty="0">
                <a:effectLst/>
                <a:latin typeface="-apple-system"/>
              </a:rPr>
              <a:t>)</a:t>
            </a:r>
          </a:p>
          <a:p>
            <a:pPr marL="0" indent="0" algn="l">
              <a:buNone/>
            </a:pPr>
            <a:endParaRPr lang="en-US" altLang="ko-KR" sz="1400" b="1" i="0" dirty="0">
              <a:effectLst/>
              <a:latin typeface="-apple-system"/>
            </a:endParaRPr>
          </a:p>
          <a:p>
            <a:pPr algn="l"/>
            <a:r>
              <a:rPr lang="ko-KR" altLang="en-US" sz="1400" b="1" i="0" dirty="0">
                <a:effectLst/>
                <a:latin typeface="-apple-system"/>
              </a:rPr>
              <a:t>소득</a:t>
            </a:r>
            <a:r>
              <a:rPr lang="en-US" altLang="ko-KR" sz="1400" b="1" i="0" dirty="0">
                <a:effectLst/>
                <a:latin typeface="-apple-system"/>
              </a:rPr>
              <a:t>, </a:t>
            </a:r>
            <a:r>
              <a:rPr lang="ko-KR" altLang="en-US" sz="1400" b="1" i="0" dirty="0">
                <a:effectLst/>
                <a:latin typeface="-apple-system"/>
              </a:rPr>
              <a:t>직업 관련 변수</a:t>
            </a:r>
          </a:p>
          <a:p>
            <a:pPr algn="l"/>
            <a:r>
              <a:rPr lang="en-US" altLang="ko-KR" sz="1400" b="0" i="0" dirty="0" err="1">
                <a:effectLst/>
                <a:latin typeface="-apple-system"/>
              </a:rPr>
              <a:t>income_total</a:t>
            </a:r>
            <a:r>
              <a:rPr lang="en-US" altLang="ko-KR" sz="1400" b="0" i="0" dirty="0">
                <a:effectLst/>
                <a:latin typeface="-apple-system"/>
              </a:rPr>
              <a:t>: </a:t>
            </a:r>
            <a:r>
              <a:rPr lang="ko-KR" altLang="en-US" sz="1400" b="0" i="0" dirty="0">
                <a:effectLst/>
                <a:latin typeface="-apple-system"/>
              </a:rPr>
              <a:t>연간 소득 </a:t>
            </a:r>
            <a:r>
              <a:rPr lang="en-US" altLang="ko-KR" sz="1400" b="1" i="0" dirty="0">
                <a:effectLst/>
                <a:latin typeface="-apple-system"/>
              </a:rPr>
              <a:t>-&gt; log transformation </a:t>
            </a:r>
            <a:r>
              <a:rPr lang="ko-KR" altLang="en-US" sz="1400" b="1" i="0" dirty="0">
                <a:effectLst/>
                <a:latin typeface="-apple-system"/>
              </a:rPr>
              <a:t>필요 </a:t>
            </a:r>
            <a:r>
              <a:rPr lang="en-US" altLang="ko-KR" sz="1400" b="1" i="0" dirty="0">
                <a:effectLst/>
                <a:latin typeface="-apple-system"/>
              </a:rPr>
              <a:t>(right-skewed)</a:t>
            </a:r>
          </a:p>
          <a:p>
            <a:pPr algn="l"/>
            <a:r>
              <a:rPr lang="en-US" altLang="ko-KR" sz="1400" b="0" i="0" dirty="0" err="1">
                <a:effectLst/>
                <a:latin typeface="-apple-system"/>
              </a:rPr>
              <a:t>income_type</a:t>
            </a:r>
            <a:r>
              <a:rPr lang="en-US" altLang="ko-KR" sz="1400" b="0" i="0" dirty="0">
                <a:effectLst/>
                <a:latin typeface="-apple-system"/>
              </a:rPr>
              <a:t>: </a:t>
            </a:r>
            <a:r>
              <a:rPr lang="en-US" altLang="ko-KR" sz="1400" b="0" i="0" dirty="0" err="1">
                <a:effectLst/>
                <a:latin typeface="-apple-system"/>
              </a:rPr>
              <a:t>edu_type</a:t>
            </a:r>
            <a:r>
              <a:rPr lang="en-US" altLang="ko-KR" sz="1400" b="0" i="0" dirty="0">
                <a:effectLst/>
                <a:latin typeface="-apple-system"/>
              </a:rPr>
              <a:t>: </a:t>
            </a:r>
            <a:r>
              <a:rPr lang="en-US" altLang="ko-KR" sz="1400" b="0" i="0" dirty="0" err="1">
                <a:effectLst/>
                <a:latin typeface="-apple-system"/>
              </a:rPr>
              <a:t>house_type</a:t>
            </a:r>
            <a:r>
              <a:rPr lang="en-US" altLang="ko-KR" sz="1400" b="0" i="0" dirty="0">
                <a:effectLst/>
                <a:latin typeface="-apple-system"/>
              </a:rPr>
              <a:t>: </a:t>
            </a:r>
            <a:r>
              <a:rPr lang="en-US" altLang="ko-KR" sz="1400" b="0" i="0" dirty="0" err="1">
                <a:effectLst/>
                <a:latin typeface="-apple-system"/>
              </a:rPr>
              <a:t>occyp_type</a:t>
            </a:r>
            <a:r>
              <a:rPr lang="en-US" altLang="ko-KR" sz="1400" b="0" i="0" dirty="0">
                <a:effectLst/>
                <a:latin typeface="-apple-system"/>
              </a:rPr>
              <a:t>  </a:t>
            </a:r>
            <a:r>
              <a:rPr lang="en-US" altLang="ko-KR" sz="1400" b="1" i="0" dirty="0">
                <a:effectLst/>
                <a:latin typeface="-apple-system"/>
              </a:rPr>
              <a:t>-&gt; </a:t>
            </a:r>
            <a:r>
              <a:rPr lang="ko-KR" altLang="en-US" sz="1400" b="1" i="0" dirty="0">
                <a:effectLst/>
                <a:latin typeface="-apple-system"/>
              </a:rPr>
              <a:t>전부 </a:t>
            </a:r>
            <a:r>
              <a:rPr lang="en-US" altLang="ko-KR" sz="1400" b="1" i="0" dirty="0" err="1">
                <a:effectLst/>
                <a:latin typeface="-apple-system"/>
              </a:rPr>
              <a:t>Catboost</a:t>
            </a:r>
            <a:r>
              <a:rPr lang="en-US" altLang="ko-KR" sz="1400" b="1" i="0" dirty="0">
                <a:effectLst/>
                <a:latin typeface="-apple-system"/>
              </a:rPr>
              <a:t> </a:t>
            </a:r>
            <a:r>
              <a:rPr lang="ko-KR" altLang="en-US" sz="1400" b="1" i="0" dirty="0">
                <a:effectLst/>
                <a:latin typeface="-apple-system"/>
              </a:rPr>
              <a:t>모델에서 범주형으로 처리토록 함</a:t>
            </a:r>
          </a:p>
          <a:p>
            <a:endParaRPr lang="en-US" altLang="ko-KR" sz="1400" dirty="0"/>
          </a:p>
          <a:p>
            <a:pPr algn="l"/>
            <a:r>
              <a:rPr lang="ko-KR" altLang="en-US" sz="1400" b="1" i="0" dirty="0">
                <a:effectLst/>
                <a:latin typeface="-apple-system"/>
              </a:rPr>
              <a:t>날짜 관련 변수</a:t>
            </a:r>
          </a:p>
          <a:p>
            <a:pPr algn="l"/>
            <a:r>
              <a:rPr lang="en-US" altLang="ko-KR" sz="1400" b="0" i="0" dirty="0">
                <a:effectLst/>
                <a:latin typeface="-apple-system"/>
              </a:rPr>
              <a:t>DAYS_EMPLOYED: </a:t>
            </a:r>
            <a:r>
              <a:rPr lang="ko-KR" altLang="en-US" sz="1400" b="0" i="0" dirty="0">
                <a:effectLst/>
                <a:latin typeface="-apple-system"/>
              </a:rPr>
              <a:t>업무 시작일 </a:t>
            </a:r>
            <a:r>
              <a:rPr lang="en-US" altLang="ko-KR" sz="1400" b="0" i="0" dirty="0">
                <a:effectLst/>
                <a:latin typeface="-apple-system"/>
              </a:rPr>
              <a:t>: </a:t>
            </a:r>
            <a:r>
              <a:rPr lang="ko-KR" altLang="en-US" sz="1400" b="0" i="0" dirty="0">
                <a:effectLst/>
                <a:latin typeface="-apple-system"/>
              </a:rPr>
              <a:t>데이터 수집 당시 </a:t>
            </a:r>
            <a:r>
              <a:rPr lang="en-US" altLang="ko-KR" sz="1400" b="0" i="0" dirty="0">
                <a:effectLst/>
                <a:latin typeface="-apple-system"/>
              </a:rPr>
              <a:t>(0)</a:t>
            </a:r>
            <a:r>
              <a:rPr lang="ko-KR" altLang="en-US" sz="1400" b="0" i="0" dirty="0">
                <a:effectLst/>
                <a:latin typeface="-apple-system"/>
              </a:rPr>
              <a:t>부터 역으로 셈</a:t>
            </a:r>
            <a:r>
              <a:rPr lang="en-US" altLang="ko-KR" sz="1400" b="0" i="0" dirty="0">
                <a:effectLst/>
                <a:latin typeface="-apple-system"/>
              </a:rPr>
              <a:t>, </a:t>
            </a:r>
            <a:r>
              <a:rPr lang="ko-KR" altLang="en-US" sz="1400" b="0" i="0" dirty="0">
                <a:effectLst/>
                <a:latin typeface="-apple-system"/>
              </a:rPr>
              <a:t>즉</a:t>
            </a:r>
            <a:r>
              <a:rPr lang="en-US" altLang="ko-KR" sz="1400" b="0" i="0" dirty="0">
                <a:effectLst/>
                <a:latin typeface="-apple-system"/>
              </a:rPr>
              <a:t>, -1</a:t>
            </a:r>
            <a:r>
              <a:rPr lang="ko-KR" altLang="en-US" sz="1400" b="0" i="0" dirty="0">
                <a:effectLst/>
                <a:latin typeface="-apple-system"/>
              </a:rPr>
              <a:t>은 데이터 수집일 하루 전부터 일을 시작함을 의미</a:t>
            </a:r>
            <a:br>
              <a:rPr lang="ko-KR" altLang="en-US" sz="1400" b="0" i="0" dirty="0">
                <a:effectLst/>
                <a:latin typeface="-apple-system"/>
              </a:rPr>
            </a:br>
            <a:r>
              <a:rPr lang="ko-KR" altLang="en-US" sz="1400" b="0" i="0" dirty="0">
                <a:effectLst/>
                <a:latin typeface="-apple-system"/>
              </a:rPr>
              <a:t>양수 값은 고용되지 않은 상태를 의미함</a:t>
            </a:r>
          </a:p>
          <a:p>
            <a:pPr algn="l"/>
            <a:r>
              <a:rPr lang="en-US" altLang="ko-KR" sz="1400" b="1" i="0" dirty="0">
                <a:effectLst/>
                <a:latin typeface="-apple-system"/>
              </a:rPr>
              <a:t>-&gt; </a:t>
            </a:r>
            <a:r>
              <a:rPr lang="ko-KR" altLang="en-US" sz="1400" b="1" i="0" dirty="0">
                <a:effectLst/>
                <a:latin typeface="-apple-system"/>
              </a:rPr>
              <a:t>근무기간을 년 단위로 파생변수 생성</a:t>
            </a:r>
          </a:p>
          <a:p>
            <a:pPr algn="l"/>
            <a:r>
              <a:rPr lang="en-US" altLang="ko-KR" sz="1400" b="0" i="0" dirty="0">
                <a:effectLst/>
                <a:latin typeface="-apple-system"/>
              </a:rPr>
              <a:t>DAYS_BIRTH: </a:t>
            </a:r>
            <a:r>
              <a:rPr lang="ko-KR" altLang="en-US" sz="1400" b="0" i="0" dirty="0">
                <a:effectLst/>
                <a:latin typeface="-apple-system"/>
              </a:rPr>
              <a:t>출생일 </a:t>
            </a:r>
            <a:r>
              <a:rPr lang="en-US" altLang="ko-KR" sz="1400" b="0" i="0" dirty="0">
                <a:effectLst/>
                <a:latin typeface="-apple-system"/>
              </a:rPr>
              <a:t>: </a:t>
            </a:r>
            <a:r>
              <a:rPr lang="ko-KR" altLang="en-US" sz="1400" b="0" i="0" dirty="0">
                <a:effectLst/>
                <a:latin typeface="-apple-system"/>
              </a:rPr>
              <a:t>데이터 수집 당시 </a:t>
            </a:r>
            <a:r>
              <a:rPr lang="en-US" altLang="ko-KR" sz="1400" b="0" i="0" dirty="0">
                <a:effectLst/>
                <a:latin typeface="-apple-system"/>
              </a:rPr>
              <a:t>(0)</a:t>
            </a:r>
            <a:r>
              <a:rPr lang="ko-KR" altLang="en-US" sz="1400" b="0" i="0" dirty="0">
                <a:effectLst/>
                <a:latin typeface="-apple-system"/>
              </a:rPr>
              <a:t>부터 역으로 셈</a:t>
            </a:r>
            <a:r>
              <a:rPr lang="en-US" altLang="ko-KR" sz="1400" b="0" i="0" dirty="0">
                <a:effectLst/>
                <a:latin typeface="-apple-system"/>
              </a:rPr>
              <a:t>, </a:t>
            </a:r>
            <a:r>
              <a:rPr lang="ko-KR" altLang="en-US" sz="1400" b="0" i="0" dirty="0">
                <a:effectLst/>
                <a:latin typeface="-apple-system"/>
              </a:rPr>
              <a:t>즉</a:t>
            </a:r>
            <a:r>
              <a:rPr lang="en-US" altLang="ko-KR" sz="1400" b="0" i="0" dirty="0">
                <a:effectLst/>
                <a:latin typeface="-apple-system"/>
              </a:rPr>
              <a:t>, -1</a:t>
            </a:r>
            <a:r>
              <a:rPr lang="ko-KR" altLang="en-US" sz="1400" b="0" i="0" dirty="0">
                <a:effectLst/>
                <a:latin typeface="-apple-system"/>
              </a:rPr>
              <a:t>은 데이터 수집일 하루 전에 태어났음을 의미</a:t>
            </a:r>
          </a:p>
          <a:p>
            <a:pPr algn="l"/>
            <a:r>
              <a:rPr lang="en-US" altLang="ko-KR" sz="1400" b="1" i="0" dirty="0">
                <a:effectLst/>
                <a:latin typeface="-apple-system"/>
              </a:rPr>
              <a:t>-&gt; </a:t>
            </a:r>
            <a:r>
              <a:rPr lang="ko-KR" altLang="en-US" sz="1400" b="1" i="0" dirty="0">
                <a:effectLst/>
                <a:latin typeface="-apple-system"/>
              </a:rPr>
              <a:t>나이로 파생변수 생성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155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DF4D2-310C-2C1F-61FA-69EEE67A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31ED6-8572-98D2-060C-C1118224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400" b="1" i="0" dirty="0">
                <a:effectLst/>
                <a:latin typeface="-apple-system"/>
              </a:rPr>
              <a:t>통신 관련 </a:t>
            </a:r>
            <a:r>
              <a:rPr lang="en-US" altLang="ko-KR" sz="1400" b="1" i="0" dirty="0">
                <a:effectLst/>
                <a:latin typeface="-apple-system"/>
              </a:rPr>
              <a:t>Binary </a:t>
            </a:r>
            <a:r>
              <a:rPr lang="ko-KR" altLang="en-US" sz="1400" b="1" i="0" dirty="0">
                <a:effectLst/>
                <a:latin typeface="-apple-system"/>
              </a:rPr>
              <a:t>변수 </a:t>
            </a:r>
            <a:r>
              <a:rPr lang="en-US" altLang="ko-KR" sz="1400" b="1" i="0" dirty="0">
                <a:effectLst/>
                <a:latin typeface="-apple-system"/>
              </a:rPr>
              <a:t>: communication</a:t>
            </a:r>
            <a:r>
              <a:rPr lang="ko-KR" altLang="en-US" sz="1400" b="1" i="0" dirty="0">
                <a:effectLst/>
                <a:latin typeface="-apple-system"/>
              </a:rPr>
              <a:t>으로 통합</a:t>
            </a:r>
            <a:endParaRPr lang="en-US" altLang="ko-KR" sz="1400" b="1" i="0" dirty="0">
              <a:effectLst/>
              <a:latin typeface="-apple-system"/>
            </a:endParaRPr>
          </a:p>
          <a:p>
            <a:pPr algn="l"/>
            <a:r>
              <a:rPr lang="en-US" altLang="ko-KR" sz="1400" b="0" i="0" dirty="0" err="1">
                <a:effectLst/>
                <a:latin typeface="-apple-system"/>
              </a:rPr>
              <a:t>work_phone</a:t>
            </a:r>
            <a:r>
              <a:rPr lang="en-US" altLang="ko-KR" sz="1400" b="0" i="0" dirty="0">
                <a:effectLst/>
                <a:latin typeface="-apple-system"/>
              </a:rPr>
              <a:t>: </a:t>
            </a:r>
            <a:r>
              <a:rPr lang="ko-KR" altLang="en-US" sz="1400" b="0" i="0" dirty="0">
                <a:effectLst/>
                <a:latin typeface="-apple-system"/>
              </a:rPr>
              <a:t>업무용 전화 소유 여부</a:t>
            </a:r>
            <a:br>
              <a:rPr lang="ko-KR" altLang="en-US" sz="1400" b="0" i="0" dirty="0">
                <a:effectLst/>
                <a:latin typeface="-apple-system"/>
              </a:rPr>
            </a:br>
            <a:r>
              <a:rPr lang="en-US" altLang="ko-KR" sz="1400" b="0" i="0" dirty="0">
                <a:effectLst/>
                <a:latin typeface="-apple-system"/>
              </a:rPr>
              <a:t>phone: </a:t>
            </a:r>
            <a:r>
              <a:rPr lang="ko-KR" altLang="en-US" sz="1400" b="0" i="0" dirty="0">
                <a:effectLst/>
                <a:latin typeface="-apple-system"/>
              </a:rPr>
              <a:t>전화 소유 여부</a:t>
            </a:r>
            <a:br>
              <a:rPr lang="ko-KR" altLang="en-US" sz="1400" b="0" i="0" dirty="0">
                <a:effectLst/>
                <a:latin typeface="-apple-system"/>
              </a:rPr>
            </a:br>
            <a:r>
              <a:rPr lang="en-US" altLang="ko-KR" sz="1400" b="0" i="0" dirty="0">
                <a:effectLst/>
                <a:latin typeface="-apple-system"/>
              </a:rPr>
              <a:t>email: </a:t>
            </a:r>
            <a:r>
              <a:rPr lang="ko-KR" altLang="en-US" sz="1400" b="0" i="0" dirty="0">
                <a:effectLst/>
                <a:latin typeface="-apple-system"/>
              </a:rPr>
              <a:t>이메일 소유 여부</a:t>
            </a:r>
          </a:p>
          <a:p>
            <a:endParaRPr lang="en-US" altLang="ko-KR" sz="1400" dirty="0"/>
          </a:p>
          <a:p>
            <a:pPr algn="l"/>
            <a:r>
              <a:rPr lang="ko-KR" altLang="en-US" sz="1400" b="1" i="0" dirty="0">
                <a:effectLst/>
                <a:latin typeface="-apple-system"/>
              </a:rPr>
              <a:t>가정 관련 변수</a:t>
            </a:r>
          </a:p>
          <a:p>
            <a:pPr algn="l"/>
            <a:r>
              <a:rPr lang="en-US" altLang="ko-KR" sz="1400" b="0" i="0" dirty="0" err="1">
                <a:effectLst/>
                <a:latin typeface="-apple-system"/>
              </a:rPr>
              <a:t>family_size</a:t>
            </a:r>
            <a:r>
              <a:rPr lang="en-US" altLang="ko-KR" sz="1400" b="0" i="0" dirty="0">
                <a:effectLst/>
                <a:latin typeface="-apple-system"/>
              </a:rPr>
              <a:t>: </a:t>
            </a:r>
            <a:r>
              <a:rPr lang="ko-KR" altLang="en-US" sz="1400" b="0" i="0" dirty="0">
                <a:effectLst/>
                <a:latin typeface="-apple-system"/>
              </a:rPr>
              <a:t>가족 규모 </a:t>
            </a:r>
            <a:r>
              <a:rPr lang="en-US" altLang="ko-KR" sz="1400" b="0" i="0" dirty="0" err="1">
                <a:effectLst/>
                <a:latin typeface="-apple-system"/>
              </a:rPr>
              <a:t>child_num</a:t>
            </a:r>
            <a:r>
              <a:rPr lang="en-US" altLang="ko-KR" sz="1400" b="0" i="0" dirty="0">
                <a:effectLst/>
                <a:latin typeface="-apple-system"/>
              </a:rPr>
              <a:t>: </a:t>
            </a:r>
            <a:r>
              <a:rPr lang="ko-KR" altLang="en-US" sz="1400" b="0" i="0" dirty="0">
                <a:effectLst/>
                <a:latin typeface="-apple-system"/>
              </a:rPr>
              <a:t>자녀 수</a:t>
            </a:r>
            <a:endParaRPr lang="en-US" altLang="ko-KR" sz="1400" b="0" i="0" dirty="0">
              <a:effectLst/>
              <a:latin typeface="-apple-system"/>
            </a:endParaRPr>
          </a:p>
          <a:p>
            <a:pPr algn="l"/>
            <a:r>
              <a:rPr lang="en-US" altLang="ko-KR" sz="1400" b="1" i="0" dirty="0">
                <a:effectLst/>
                <a:latin typeface="-apple-system"/>
              </a:rPr>
              <a:t>-&gt; </a:t>
            </a:r>
            <a:r>
              <a:rPr lang="ko-KR" altLang="en-US" sz="1400" b="1" i="0" dirty="0">
                <a:effectLst/>
                <a:latin typeface="-apple-system"/>
              </a:rPr>
              <a:t> </a:t>
            </a:r>
            <a:r>
              <a:rPr lang="en-US" altLang="ko-KR" sz="1400" b="1" dirty="0" err="1">
                <a:latin typeface="-apple-system"/>
              </a:rPr>
              <a:t>family_size</a:t>
            </a:r>
            <a:r>
              <a:rPr lang="ko-KR" altLang="en-US" sz="1400" b="1" dirty="0">
                <a:latin typeface="-apple-system"/>
              </a:rPr>
              <a:t>만 채택</a:t>
            </a:r>
            <a:r>
              <a:rPr lang="en-US" altLang="ko-KR" sz="1400" b="1" dirty="0">
                <a:latin typeface="-apple-system"/>
              </a:rPr>
              <a:t> (</a:t>
            </a:r>
            <a:r>
              <a:rPr lang="en-US" altLang="ko-KR" sz="1400" b="1" dirty="0" err="1">
                <a:latin typeface="-apple-system"/>
              </a:rPr>
              <a:t>child_num</a:t>
            </a:r>
            <a:r>
              <a:rPr lang="ko-KR" altLang="en-US" sz="1400" b="1" dirty="0">
                <a:latin typeface="-apple-system"/>
              </a:rPr>
              <a:t>은 결국 </a:t>
            </a:r>
            <a:r>
              <a:rPr lang="en-US" altLang="ko-KR" sz="1400" b="1" dirty="0" err="1">
                <a:latin typeface="-apple-system"/>
              </a:rPr>
              <a:t>family_size</a:t>
            </a:r>
            <a:r>
              <a:rPr lang="ko-KR" altLang="en-US" sz="1400" b="1" dirty="0">
                <a:latin typeface="-apple-system"/>
              </a:rPr>
              <a:t>와 상관계수도 높고</a:t>
            </a:r>
            <a:r>
              <a:rPr lang="en-US" altLang="ko-KR" sz="1400" b="1" dirty="0">
                <a:latin typeface="-apple-system"/>
              </a:rPr>
              <a:t>, </a:t>
            </a:r>
            <a:r>
              <a:rPr lang="en-US" altLang="ko-KR" sz="1400" b="1" dirty="0" err="1">
                <a:latin typeface="-apple-system"/>
              </a:rPr>
              <a:t>child_num</a:t>
            </a:r>
            <a:r>
              <a:rPr lang="ko-KR" altLang="en-US" sz="1400" b="1" dirty="0">
                <a:latin typeface="-apple-system"/>
              </a:rPr>
              <a:t>이 결국 </a:t>
            </a:r>
            <a:r>
              <a:rPr lang="en-US" altLang="ko-KR" sz="1400" b="1" dirty="0" err="1">
                <a:latin typeface="-apple-system"/>
              </a:rPr>
              <a:t>family_size</a:t>
            </a:r>
            <a:r>
              <a:rPr lang="ko-KR" altLang="en-US" sz="1400" b="1" dirty="0">
                <a:latin typeface="-apple-system"/>
              </a:rPr>
              <a:t>에 종속된다는 판단</a:t>
            </a:r>
            <a:r>
              <a:rPr lang="en-US" altLang="ko-KR" sz="1400" b="1" dirty="0">
                <a:latin typeface="-apple-system"/>
              </a:rPr>
              <a:t>)</a:t>
            </a:r>
            <a:endParaRPr lang="ko-KR" altLang="en-US" sz="1400" b="1" i="0" dirty="0">
              <a:effectLst/>
              <a:latin typeface="-apple-system"/>
            </a:endParaRPr>
          </a:p>
          <a:p>
            <a:endParaRPr lang="en-US" altLang="ko-KR" sz="1400" dirty="0"/>
          </a:p>
          <a:p>
            <a:r>
              <a:rPr lang="en-US" altLang="ko-KR" sz="1400" b="1" dirty="0"/>
              <a:t>ID</a:t>
            </a:r>
            <a:r>
              <a:rPr lang="ko-KR" altLang="en-US" sz="1400" b="1" dirty="0"/>
              <a:t> 변수 생성</a:t>
            </a:r>
            <a:endParaRPr lang="en-US" altLang="ko-KR" sz="1400" b="1" dirty="0"/>
          </a:p>
          <a:p>
            <a:r>
              <a:rPr lang="ko-KR" altLang="en-US" sz="1400" dirty="0"/>
              <a:t>데이터에 있는 사람들의 고유 번호를 매길 수 있는 방안으로 </a:t>
            </a:r>
            <a:r>
              <a:rPr lang="en-US" altLang="ko-KR" sz="1400" dirty="0"/>
              <a:t>ID </a:t>
            </a:r>
            <a:r>
              <a:rPr lang="ko-KR" altLang="en-US" sz="1400" dirty="0"/>
              <a:t>파생변수 생성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3296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A4CCB-15C4-8B89-98B9-027BBEB4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</a:t>
            </a:r>
            <a:r>
              <a:rPr lang="ko-KR" altLang="en-US" dirty="0" err="1"/>
              <a:t>전처리된</a:t>
            </a:r>
            <a:r>
              <a:rPr lang="ko-KR" altLang="en-US" dirty="0"/>
              <a:t> </a:t>
            </a:r>
            <a:r>
              <a:rPr lang="en-US" altLang="ko-KR" dirty="0"/>
              <a:t>Train set / Test 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09F990-7FFE-3FAF-AB39-E5E6A1C67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824018"/>
            <a:ext cx="11480800" cy="22347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DA64D5-501B-4098-0AED-54E7D9011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4699394"/>
            <a:ext cx="11480799" cy="1847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B4EBFE-082D-75E7-6463-C5FA162307CE}"/>
              </a:ext>
            </a:extLst>
          </p:cNvPr>
          <p:cNvSpPr txBox="1"/>
          <p:nvPr/>
        </p:nvSpPr>
        <p:spPr>
          <a:xfrm>
            <a:off x="424873" y="1468582"/>
            <a:ext cx="35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set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8EED6B-8416-13E0-695E-A549F58295B7}"/>
              </a:ext>
            </a:extLst>
          </p:cNvPr>
          <p:cNvSpPr txBox="1"/>
          <p:nvPr/>
        </p:nvSpPr>
        <p:spPr>
          <a:xfrm>
            <a:off x="424872" y="4229493"/>
            <a:ext cx="35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70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ED0DC-D205-F5E5-88AB-531CF983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 과정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96D85-2973-9666-B908-9BB7C57B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기초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219724-6D07-8614-054A-72024036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" y="2382446"/>
            <a:ext cx="11333018" cy="37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2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2F225-B906-2EAE-17E3-E01BBFE4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 과정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2FCB5-3C8A-8716-A3AE-219C09E1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Optuna</a:t>
            </a:r>
            <a:r>
              <a:rPr lang="en-US" altLang="ko-KR" dirty="0"/>
              <a:t> </a:t>
            </a:r>
            <a:r>
              <a:rPr lang="ko-KR" altLang="en-US" dirty="0"/>
              <a:t>이용 </a:t>
            </a:r>
            <a:r>
              <a:rPr lang="en-US" altLang="ko-KR" dirty="0"/>
              <a:t>Hyperparameter tuning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회의 </a:t>
            </a:r>
            <a:r>
              <a:rPr lang="en-US" altLang="ko-KR" dirty="0"/>
              <a:t>Trial, </a:t>
            </a:r>
            <a:r>
              <a:rPr lang="ko-KR" altLang="en-US" dirty="0"/>
              <a:t>그 중 </a:t>
            </a:r>
            <a:r>
              <a:rPr lang="en-US" altLang="ko-KR" dirty="0"/>
              <a:t>Best score</a:t>
            </a:r>
            <a:r>
              <a:rPr lang="ko-KR" altLang="en-US" dirty="0"/>
              <a:t>을 낸 </a:t>
            </a:r>
            <a:r>
              <a:rPr lang="en-US" altLang="ko-KR" dirty="0"/>
              <a:t>study case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1A86B1-4D47-2EE1-F911-D3587836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885" y="3234119"/>
            <a:ext cx="391532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3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C737F-34FF-8040-545F-D41DEED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 과정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266F7-ED73-57C5-0F29-A64ED0CD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얻은 </a:t>
            </a:r>
            <a:r>
              <a:rPr lang="en-US" altLang="ko-KR" dirty="0"/>
              <a:t>Hyperparameter</a:t>
            </a:r>
            <a:r>
              <a:rPr lang="ko-KR" altLang="en-US" dirty="0"/>
              <a:t>로 모델 </a:t>
            </a:r>
            <a:r>
              <a:rPr lang="en-US" altLang="ko-KR" dirty="0"/>
              <a:t>Stratified K-fold </a:t>
            </a:r>
            <a:r>
              <a:rPr lang="ko-KR" altLang="en-US" dirty="0"/>
              <a:t>진행</a:t>
            </a:r>
            <a:endParaRPr lang="en-US" altLang="ko-KR" dirty="0"/>
          </a:p>
          <a:p>
            <a:r>
              <a:rPr lang="en-US" altLang="ko-KR" dirty="0"/>
              <a:t>Fold</a:t>
            </a:r>
            <a:r>
              <a:rPr lang="ko-KR" altLang="en-US" dirty="0"/>
              <a:t>별로 얻은 </a:t>
            </a:r>
            <a:r>
              <a:rPr lang="en-US" altLang="ko-KR" dirty="0"/>
              <a:t>Model</a:t>
            </a:r>
            <a:r>
              <a:rPr lang="ko-KR" altLang="en-US" dirty="0"/>
              <a:t>을 </a:t>
            </a:r>
            <a:r>
              <a:rPr lang="en-US" altLang="ko-KR" dirty="0" err="1"/>
              <a:t>cat_models</a:t>
            </a:r>
            <a:r>
              <a:rPr lang="ko-KR" altLang="en-US" dirty="0"/>
              <a:t>에 저장</a:t>
            </a:r>
            <a:r>
              <a:rPr lang="en-US" altLang="ko-KR" dirty="0"/>
              <a:t>, </a:t>
            </a:r>
            <a:r>
              <a:rPr lang="ko-KR" altLang="en-US" dirty="0"/>
              <a:t>해당 모델들을 사용할 예정</a:t>
            </a:r>
            <a:endParaRPr lang="en-US" altLang="ko-KR" dirty="0"/>
          </a:p>
          <a:p>
            <a:r>
              <a:rPr lang="en-US" altLang="ko-KR" dirty="0" err="1"/>
              <a:t>cat_models</a:t>
            </a:r>
            <a:r>
              <a:rPr lang="ko-KR" altLang="en-US" dirty="0"/>
              <a:t>의 </a:t>
            </a:r>
            <a:r>
              <a:rPr lang="ko-KR" altLang="en-US" dirty="0" err="1"/>
              <a:t>모델별</a:t>
            </a:r>
            <a:r>
              <a:rPr lang="ko-KR" altLang="en-US" dirty="0"/>
              <a:t> 변수 중요도 </a:t>
            </a:r>
            <a:r>
              <a:rPr lang="en-US" altLang="ko-KR" dirty="0"/>
              <a:t>: </a:t>
            </a:r>
            <a:r>
              <a:rPr lang="ko-KR" altLang="en-US" dirty="0"/>
              <a:t>기본적으로 </a:t>
            </a:r>
            <a:r>
              <a:rPr lang="en-US" altLang="ko-KR" dirty="0"/>
              <a:t>ID, </a:t>
            </a:r>
            <a:r>
              <a:rPr lang="en-US" altLang="ko-KR" dirty="0" err="1"/>
              <a:t>begin_month</a:t>
            </a:r>
            <a:r>
              <a:rPr lang="en-US" altLang="ko-KR" dirty="0"/>
              <a:t>, </a:t>
            </a:r>
            <a:r>
              <a:rPr lang="en-US" altLang="ko-KR" dirty="0" err="1"/>
              <a:t>occyp_type</a:t>
            </a:r>
            <a:r>
              <a:rPr lang="ko-KR" altLang="en-US" dirty="0"/>
              <a:t>의 중요도가 높음</a:t>
            </a:r>
          </a:p>
        </p:txBody>
      </p:sp>
    </p:spTree>
    <p:extLst>
      <p:ext uri="{BB962C8B-B14F-4D97-AF65-F5344CB8AC3E}">
        <p14:creationId xmlns:p14="http://schemas.microsoft.com/office/powerpoint/2010/main" val="24555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ADA5D7-CED8-26F9-A140-382EAFD4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76" y="304800"/>
            <a:ext cx="3353232" cy="25248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2468D1-E238-D53A-E78C-E05A70D6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694" y="304732"/>
            <a:ext cx="3198004" cy="2407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BA6E21-B8B3-8166-96B2-E40869599B2C}"/>
              </a:ext>
            </a:extLst>
          </p:cNvPr>
          <p:cNvSpPr txBox="1"/>
          <p:nvPr/>
        </p:nvSpPr>
        <p:spPr>
          <a:xfrm>
            <a:off x="1773382" y="3082325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Fold 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E019B4-B36A-5CD8-6F77-52DDFC3C6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663" y="304733"/>
            <a:ext cx="3198005" cy="2407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2960E1B-53D2-3BB4-02E5-BBF99C26E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635" y="3566676"/>
            <a:ext cx="3482542" cy="262219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310063-ADAE-BA72-3F76-3404A77E5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392" y="3536598"/>
            <a:ext cx="3482542" cy="26221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524086-D51B-3938-B1AE-0554242FA5F5}"/>
              </a:ext>
            </a:extLst>
          </p:cNvPr>
          <p:cNvSpPr txBox="1"/>
          <p:nvPr/>
        </p:nvSpPr>
        <p:spPr>
          <a:xfrm>
            <a:off x="5824177" y="2944648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Fold 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A0F033-218A-650D-76A5-2F7DAD03B9CB}"/>
              </a:ext>
            </a:extLst>
          </p:cNvPr>
          <p:cNvSpPr txBox="1"/>
          <p:nvPr/>
        </p:nvSpPr>
        <p:spPr>
          <a:xfrm>
            <a:off x="9975272" y="2952071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Fold 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9081AF-4DDE-4CC2-6815-D9F3F050270D}"/>
              </a:ext>
            </a:extLst>
          </p:cNvPr>
          <p:cNvSpPr txBox="1"/>
          <p:nvPr/>
        </p:nvSpPr>
        <p:spPr>
          <a:xfrm>
            <a:off x="3888348" y="6306197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Fold 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4A9EF0-91F2-F9C4-9748-9B7EE81A34E6}"/>
              </a:ext>
            </a:extLst>
          </p:cNvPr>
          <p:cNvSpPr txBox="1"/>
          <p:nvPr/>
        </p:nvSpPr>
        <p:spPr>
          <a:xfrm>
            <a:off x="8378031" y="6306197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Fold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61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357</Words>
  <Application>Microsoft Office PowerPoint</Application>
  <PresentationFormat>와이드스크린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-apple-system</vt:lpstr>
      <vt:lpstr>맑은 고딕</vt:lpstr>
      <vt:lpstr>Arial</vt:lpstr>
      <vt:lpstr>Office 테마</vt:lpstr>
      <vt:lpstr>CatBoost Model</vt:lpstr>
      <vt:lpstr>기존 전처리와 다른 점</vt:lpstr>
      <vt:lpstr>세부 사항</vt:lpstr>
      <vt:lpstr>세부 사항</vt:lpstr>
      <vt:lpstr>최종 전처리된 Train set / Test set</vt:lpstr>
      <vt:lpstr>모델링 과정 1</vt:lpstr>
      <vt:lpstr>모델링 과정 2</vt:lpstr>
      <vt:lpstr>모델링 과정 3</vt:lpstr>
      <vt:lpstr>PowerPoint 프레젠테이션</vt:lpstr>
      <vt:lpstr>Submission &amp;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CatBoost Model</dc:title>
  <dc:creator>황 우현</dc:creator>
  <cp:lastModifiedBy>황 우현</cp:lastModifiedBy>
  <cp:revision>1</cp:revision>
  <dcterms:created xsi:type="dcterms:W3CDTF">2023-02-22T16:31:56Z</dcterms:created>
  <dcterms:modified xsi:type="dcterms:W3CDTF">2023-02-22T16:52:27Z</dcterms:modified>
</cp:coreProperties>
</file>