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3" r:id="rId6"/>
    <p:sldId id="294" r:id="rId7"/>
    <p:sldId id="260" r:id="rId8"/>
    <p:sldId id="295" r:id="rId9"/>
    <p:sldId id="296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97" r:id="rId26"/>
    <p:sldId id="276" r:id="rId27"/>
    <p:sldId id="298" r:id="rId28"/>
    <p:sldId id="277" r:id="rId29"/>
    <p:sldId id="299" r:id="rId30"/>
    <p:sldId id="278" r:id="rId31"/>
    <p:sldId id="300" r:id="rId32"/>
    <p:sldId id="279" r:id="rId33"/>
    <p:sldId id="301" r:id="rId34"/>
    <p:sldId id="280" r:id="rId35"/>
    <p:sldId id="281" r:id="rId36"/>
    <p:sldId id="302" r:id="rId37"/>
    <p:sldId id="282" r:id="rId38"/>
    <p:sldId id="283" r:id="rId39"/>
    <p:sldId id="303" r:id="rId40"/>
    <p:sldId id="284" r:id="rId41"/>
    <p:sldId id="304" r:id="rId42"/>
    <p:sldId id="285" r:id="rId43"/>
    <p:sldId id="305" r:id="rId44"/>
    <p:sldId id="286" r:id="rId45"/>
    <p:sldId id="287" r:id="rId46"/>
    <p:sldId id="288" r:id="rId47"/>
    <p:sldId id="306" r:id="rId48"/>
    <p:sldId id="289" r:id="rId49"/>
    <p:sldId id="307" r:id="rId50"/>
    <p:sldId id="290" r:id="rId51"/>
    <p:sldId id="308" r:id="rId52"/>
    <p:sldId id="291" r:id="rId53"/>
    <p:sldId id="309" r:id="rId54"/>
    <p:sldId id="292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FACDF-FB4E-300D-E73D-625A1440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3F520-10E1-ECF3-995B-1F666CF4A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D0FB7-5E89-28E5-6AA0-DA9611A7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CFC4-0DA0-4D4D-B5F9-A294FC8049D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1FA93-CB90-0DD6-4C36-055D60EC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A1A62-FFFA-7EB3-7BA0-57A2056A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80B-C991-4234-A713-C79B1F0B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4FE59-B605-B55A-381B-5FCE6A4E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FE6F7E-2965-FFAB-0CCD-DCBFD37B8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63AC-D4A7-CA21-3130-170302CD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CFC4-0DA0-4D4D-B5F9-A294FC8049D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E4544-E3B4-940B-4346-6F9EC820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74C41-CB5D-0C37-64CB-A555BF01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80B-C991-4234-A713-C79B1F0B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B6966A-3E7B-9A3F-73D5-70EA62A95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42842-68EA-A023-C406-E2141B38F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D6B19-E577-A648-3546-F42C1518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CFC4-0DA0-4D4D-B5F9-A294FC8049D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F80E7-5461-6781-7B14-8CC9F7CC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3B392-3528-664B-9C84-A43D28DC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80B-C991-4234-A713-C79B1F0B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3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32D87-811D-76D5-9273-5006FCC6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DA717-9F0B-FE5B-35C3-AF720D03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F82D7-E04D-D1F5-C551-88292656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CFC4-0DA0-4D4D-B5F9-A294FC8049D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EAC5-5B14-199F-ED1F-98DB6B40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A11F4-82DA-AEB6-F504-AFC2B373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80B-C991-4234-A713-C79B1F0B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9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4017-8CDB-0FF3-D56D-24436CF0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BE4F0-4A95-F2EE-70CE-666BB45AE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05F51-8492-EBDD-0F2A-7CFDFBF2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CFC4-0DA0-4D4D-B5F9-A294FC8049D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DA4DF-DD53-5274-8E17-0346DA78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9104C-DEBA-8806-5CDE-DB32CCCD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80B-C991-4234-A713-C79B1F0B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383E5-4E00-20E3-8EC5-DFFDA97D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AD928-22F8-0B5C-28EC-B972C64C1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20671-8A8A-E698-F9E6-744515B2A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970D40-03D8-5197-7427-ED9E9082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CFC4-0DA0-4D4D-B5F9-A294FC8049D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0ECF3-4A44-D693-3D01-52B279DA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DC23B4-2EA7-F750-EEDC-7EBE698B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80B-C991-4234-A713-C79B1F0B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2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0CD03-EC4B-792F-CC64-8F37BB4E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6F08E-D475-13C6-3522-F8417DEFD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9AC1B-9C31-5A07-2E44-365A3A58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F13B46-239E-824D-3D63-6F61E04D5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B1156F-EE6D-9536-57FC-E414F5A33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EC9249-69F7-634C-306E-5F4EF2C4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CFC4-0DA0-4D4D-B5F9-A294FC8049D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E6323D-CCC6-0262-C9D8-0D2B5BAC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646704-63D4-4D4A-AD21-526B4826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80B-C991-4234-A713-C79B1F0B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3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6558-6E4F-B0A8-10F6-1A9BE687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E7394-F970-E52A-0D50-FB5A7901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CFC4-0DA0-4D4D-B5F9-A294FC8049D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59FDA1-3502-8D00-1CB8-D121B18F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1F7F2C-7846-5E74-CB5A-D4295E0B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80B-C991-4234-A713-C79B1F0B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3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C2D53A-0B07-B880-EDC3-3C3F828F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CFC4-0DA0-4D4D-B5F9-A294FC8049D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DB3AC7-F0CF-6272-26E6-C4AFEFCE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029A05-10AA-3E55-0477-B6AF8DF1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80B-C991-4234-A713-C79B1F0B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32BB8-7C7C-BA70-434F-82C2B27D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DD8F9-3D25-B178-427F-F28EA7D5C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42BFD6-4A14-E683-E93D-1BCE924AB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F0602-8828-91FE-CD89-44BF68A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CFC4-0DA0-4D4D-B5F9-A294FC8049D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F08EE-FC3E-2DBC-873E-3A6625AC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58716-BD44-4DC9-78B1-FDC612F6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80B-C991-4234-A713-C79B1F0B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8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90D4-F7E6-49FD-7183-1ECD50E8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E8E367-17FD-C253-8621-E6D5460C3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8CD96C-FAB7-B3C0-DE71-DD38AE2C2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19E078-B625-34B3-6911-F5C44401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CFC4-0DA0-4D4D-B5F9-A294FC8049D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7FA21-D18C-FDE5-5883-CFC66C52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C19CD-4808-97E4-493F-FB0FF1EA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980B-C991-4234-A713-C79B1F0B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2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614284-305E-397B-2D51-61281134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07319-F31D-C093-C68D-1516330C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5123-929E-CC0E-71EA-7F58BFAA4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CFC4-0DA0-4D4D-B5F9-A294FC8049DF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6020E-4F87-F17B-3435-2AC58B843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DC906-4AE6-B2ED-A1A5-DD685BAA1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980B-C991-4234-A713-C79B1F0B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8BB4C9-5802-5F06-D3C7-E5C151BC5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87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0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1F7BCD-F148-7BD3-E351-44390DCE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119187"/>
            <a:ext cx="94964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3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D85ABC-FA69-BB12-6786-82E48501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328737"/>
            <a:ext cx="91916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670042-2E05-77D3-5E3E-3002B9F09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52550"/>
            <a:ext cx="9144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8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F408BE-3E2B-6AF6-E686-7AA33751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304925"/>
            <a:ext cx="92011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4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707A37-0457-EB31-B94F-C339C03A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081087"/>
            <a:ext cx="96297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E687F3-9630-7FD2-B0EE-95F57FE3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376362"/>
            <a:ext cx="91154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5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D0E2C6-9837-6561-29C0-6202CCBE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581150"/>
            <a:ext cx="5829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3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51C08D-56EC-0C7C-440E-84A526CC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195387"/>
            <a:ext cx="7800975" cy="4467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77079-7A8F-6563-B866-EDB1AAA1491A}"/>
              </a:ext>
            </a:extLst>
          </p:cNvPr>
          <p:cNvSpPr txBox="1"/>
          <p:nvPr/>
        </p:nvSpPr>
        <p:spPr>
          <a:xfrm>
            <a:off x="716280" y="335280"/>
            <a:ext cx="367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연령대별 </a:t>
            </a:r>
            <a:r>
              <a:rPr lang="en-US" altLang="ko-KR" dirty="0"/>
              <a:t>TOP10 </a:t>
            </a:r>
            <a:r>
              <a:rPr lang="ko-KR" altLang="en-US" dirty="0"/>
              <a:t>거래 종목 현황</a:t>
            </a:r>
          </a:p>
        </p:txBody>
      </p:sp>
    </p:spTree>
    <p:extLst>
      <p:ext uri="{BB962C8B-B14F-4D97-AF65-F5344CB8AC3E}">
        <p14:creationId xmlns:p14="http://schemas.microsoft.com/office/powerpoint/2010/main" val="281099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42FAE-9A45-75AE-8B49-3EACC4428B42}"/>
              </a:ext>
            </a:extLst>
          </p:cNvPr>
          <p:cNvSpPr txBox="1"/>
          <p:nvPr/>
        </p:nvSpPr>
        <p:spPr>
          <a:xfrm>
            <a:off x="716280" y="335280"/>
            <a:ext cx="367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연령대별 </a:t>
            </a:r>
            <a:r>
              <a:rPr lang="en-US" altLang="ko-KR" dirty="0"/>
              <a:t>TOP10 </a:t>
            </a:r>
            <a:r>
              <a:rPr lang="ko-KR" altLang="en-US" dirty="0"/>
              <a:t>거래 종목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D5C05E-3139-0F6A-D4F7-D59CFD90B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362075"/>
            <a:ext cx="74009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5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0477E2-44C7-7CA8-6AD1-37543235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323975"/>
            <a:ext cx="91821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7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1D0896-02F9-CD3B-AD96-E55F37C0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6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1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6C0AAF-6951-15E4-B0FE-E2F36435F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62075"/>
            <a:ext cx="9258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A59DCF-63F2-34B9-2427-2A2BA803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362075"/>
            <a:ext cx="91154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9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B384FF-5CDE-48E1-5DDC-2FF5E0D3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195387"/>
            <a:ext cx="83915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13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B2733D-244B-3197-DF28-45EC4AB01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333500"/>
            <a:ext cx="9105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42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D0C86C-9C39-5039-10DE-D52CFD49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957262"/>
            <a:ext cx="68961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80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6CFB01-E39F-4C0D-D7D4-204775A1C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014412"/>
            <a:ext cx="68484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48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2756484-7D51-7D84-1C91-0AD8C9FC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023937"/>
            <a:ext cx="69913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64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EA25779-6BA3-0FCB-F407-91A55050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047750"/>
            <a:ext cx="70770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76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51309A-8C9B-C253-6A1B-B3FF7D31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023937"/>
            <a:ext cx="70389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95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A293B-090A-36AF-3269-B2C9EBD8C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042987"/>
            <a:ext cx="70485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7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091915-3A3B-DB40-10D3-CDD238644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05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E7D53A-4E9C-DC4B-B304-446C9C44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038225"/>
            <a:ext cx="70389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80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74930A-9BD0-E991-6E37-AFC366A6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019175"/>
            <a:ext cx="70580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3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E6A8CE-B410-FB7B-8EC7-8AE59590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004887"/>
            <a:ext cx="70770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20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2604EA-E616-C87D-E54F-0E6257B6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023937"/>
            <a:ext cx="70199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34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3549BD-A572-1EEF-740C-AE163A25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352550"/>
            <a:ext cx="91249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81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E651F6-A57C-7A8F-DFCA-7FEDD2F2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314450"/>
            <a:ext cx="91249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1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D2DED0-58FD-21BA-6A08-0AD5D86E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033462"/>
            <a:ext cx="70294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08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DDA5B8-705C-051C-2468-08D454A9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038225"/>
            <a:ext cx="70199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1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1F5763-14D1-3ADA-B378-368863F2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033462"/>
            <a:ext cx="70294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77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1A0AE8-9A0D-D798-1B9F-0C7CE0B3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023937"/>
            <a:ext cx="70104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8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2E829F-1FE5-8D19-08E3-D39E3F4C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014412"/>
            <a:ext cx="70199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59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035409-1A50-8603-AB1A-D98131E9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009650"/>
            <a:ext cx="70199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96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368D36-1F8B-4A22-B6F1-0FEBDFE1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995362"/>
            <a:ext cx="70675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01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10774F-871B-4DC4-F68A-EBDF5B4A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028700"/>
            <a:ext cx="70294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41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E4F535-78EB-937C-7194-12F79D90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014412"/>
            <a:ext cx="70485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94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9BDCD7-F4E8-E604-945D-7478E8D2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476375"/>
            <a:ext cx="72961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64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AFF592-9561-83E8-1A72-86DA8CFC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485900"/>
            <a:ext cx="73723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02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27B41B-8FCA-F623-3C6D-DA0A229D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047750"/>
            <a:ext cx="6934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10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5C3B3D-E9F3-6A91-41B4-503D1903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1028700"/>
            <a:ext cx="69532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18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36C668-EF27-7EB1-DA59-B9108619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038225"/>
            <a:ext cx="68770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50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736DAD-D3A9-F908-00BA-1B3360F9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047750"/>
            <a:ext cx="6896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C47B88-62BC-02A5-6828-23FF0FC8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033462"/>
            <a:ext cx="7019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14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>
            <a:extLst>
              <a:ext uri="{FF2B5EF4-FFF2-40B4-BE49-F238E27FC236}">
                <a16:creationId xmlns:a16="http://schemas.microsoft.com/office/drawing/2014/main" id="{8F5DFE3E-9CB7-2949-6594-BFBCB4D6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9"/>
          <a:stretch>
            <a:fillRect/>
          </a:stretch>
        </p:blipFill>
        <p:spPr>
          <a:xfrm>
            <a:off x="2729623" y="1062639"/>
            <a:ext cx="6732754" cy="473272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598890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04FE31-19A6-6842-46AB-AA0C825A1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014412"/>
            <a:ext cx="69151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742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E734B3-20F6-4E9B-041B-FAF99C24E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019175"/>
            <a:ext cx="69723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487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976502-4B7A-DFC3-7589-3BBD2038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19175"/>
            <a:ext cx="68580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557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FDAEA3-7998-A667-4E34-01F94FF0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347787"/>
            <a:ext cx="92011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1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6510138-91B4-AB3E-2044-DD79AFD0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028700"/>
            <a:ext cx="70580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12E7B9-DA2D-DE8F-7AE3-D3E84622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019175"/>
            <a:ext cx="70008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9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6B6F40-CC58-10F0-AAA8-8D38CE43B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014412"/>
            <a:ext cx="70580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2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FDCCC5E-6C84-292F-D231-8E1C051EF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028700"/>
            <a:ext cx="701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8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</Words>
  <Application>Microsoft Office PowerPoint</Application>
  <PresentationFormat>와이드스크린</PresentationFormat>
  <Paragraphs>2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Kevin</dc:creator>
  <cp:lastModifiedBy>Jo Kevin</cp:lastModifiedBy>
  <cp:revision>1</cp:revision>
  <dcterms:created xsi:type="dcterms:W3CDTF">2023-03-17T21:35:52Z</dcterms:created>
  <dcterms:modified xsi:type="dcterms:W3CDTF">2023-03-17T23:02:31Z</dcterms:modified>
</cp:coreProperties>
</file>