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0" r:id="rId5"/>
    <p:sldId id="263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0F4D6-8B5D-BE4C-8D04-E63C5AD151EB}" type="datetimeFigureOut">
              <a:rPr lang="en-US" smtClean="0"/>
              <a:t>15-09-17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5CF8A-7F92-A344-971D-52DCE6DF5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5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BD9D3-BE3B-3D47-BCEC-ACE38E231B8A}" type="datetimeFigureOut">
              <a:rPr lang="en-US" smtClean="0"/>
              <a:t>15-09-17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C719E-3E0E-2F4F-9F57-6A1AF0AB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1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7DA4-7C06-DC46-A0D2-797DC3CE6741}" type="datetime1">
              <a:rPr lang="en-US" smtClean="0"/>
              <a:t>15-09-17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AED-00DC-5744-B08D-F44062AD542C}" type="datetime1">
              <a:rPr lang="en-US" smtClean="0"/>
              <a:t>15-09-17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DE3-1FF1-0F47-8C3D-58F2F0F562CA}" type="datetime1">
              <a:rPr lang="en-US" smtClean="0"/>
              <a:t>15-09-17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51E3-8AF7-8C40-B32C-88B3376A1001}" type="datetime1">
              <a:rPr lang="en-US" smtClean="0"/>
              <a:t>15-09-17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930F-FA60-6148-9DAC-DC1179583E16}" type="datetime1">
              <a:rPr lang="en-US" smtClean="0"/>
              <a:t>15-09-17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319-8358-4C42-90F3-F8F4FF97197E}" type="datetime1">
              <a:rPr lang="en-US" smtClean="0"/>
              <a:t>15-09-17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B21-8D85-FD45-8838-5423715B1BD0}" type="datetime1">
              <a:rPr lang="en-US" smtClean="0"/>
              <a:t>15-09-17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7A28-959E-2444-B7FC-495171FE9861}" type="datetime1">
              <a:rPr lang="en-US" smtClean="0"/>
              <a:t>15-09-17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CE75-EF37-3641-996C-CBC8B7101CE2}" type="datetime1">
              <a:rPr lang="en-US" smtClean="0"/>
              <a:t>15-09-17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90E-410E-6A4D-B955-56268B62430D}" type="datetime1">
              <a:rPr lang="en-US" smtClean="0"/>
              <a:t>15-09-17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44CE-72F9-9149-AD12-944BFE5EE550}" type="datetime1">
              <a:rPr lang="en-US" smtClean="0"/>
              <a:t>15-09-17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4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3B15-7C4E-0744-BCEA-7DDF8B5407A7}" type="datetime1">
              <a:rPr lang="en-US" smtClean="0"/>
              <a:t>15-09-17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D8B9-EBD8-C143-BD72-1694E02B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RFC6761bis Problem Space:</a:t>
            </a:r>
            <a:br>
              <a:rPr lang="en-US" dirty="0" smtClean="0"/>
            </a:br>
            <a:r>
              <a:rPr lang="en-US" dirty="0" smtClean="0"/>
              <a:t>Input to the Design </a:t>
            </a:r>
            <a:r>
              <a:rPr lang="en-US" dirty="0"/>
              <a:t>T</a:t>
            </a:r>
            <a:r>
              <a:rPr lang="en-US" dirty="0" smtClean="0"/>
              <a:t>eam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Alain Durand [ICANN]</a:t>
            </a:r>
          </a:p>
          <a:p>
            <a:r>
              <a:rPr lang="en-US" dirty="0" smtClean="0"/>
              <a:t>Peter Koch [DENIC]</a:t>
            </a:r>
          </a:p>
        </p:txBody>
      </p:sp>
    </p:spTree>
    <p:extLst>
      <p:ext uri="{BB962C8B-B14F-4D97-AF65-F5344CB8AC3E}">
        <p14:creationId xmlns:p14="http://schemas.microsoft.com/office/powerpoint/2010/main" val="254745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Specific Enough  Guidelines</a:t>
            </a:r>
            <a:br>
              <a:rPr lang="en-US" dirty="0" smtClean="0"/>
            </a:br>
            <a:r>
              <a:rPr lang="en-US" dirty="0" smtClean="0"/>
              <a:t>to Evaluate the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2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RFC6761 “Seven Questions” cannot serve as a justification for the reservation, they can only give guidance to the various audiences on how to use it once it is reserved.</a:t>
            </a:r>
            <a:br>
              <a:rPr lang="en-US" dirty="0" smtClean="0"/>
            </a:br>
            <a:r>
              <a:rPr lang="en-US" dirty="0" smtClean="0"/>
              <a:t>Today evaluation is a mix of:</a:t>
            </a:r>
          </a:p>
          <a:p>
            <a:pPr lvl="1"/>
            <a:r>
              <a:rPr lang="en-US" dirty="0" smtClean="0"/>
              <a:t>“Squatters right” &amp; “Beauty contest”</a:t>
            </a:r>
            <a:endParaRPr lang="en-US" dirty="0"/>
          </a:p>
          <a:p>
            <a:r>
              <a:rPr lang="en-US" dirty="0" smtClean="0"/>
              <a:t>Can we have “objective criteria”?</a:t>
            </a:r>
          </a:p>
          <a:p>
            <a:pPr lvl="1"/>
            <a:r>
              <a:rPr lang="en-US" dirty="0" smtClean="0"/>
              <a:t>Is existing traffic toward “unreserved/unregistered” names a valid criterion?</a:t>
            </a:r>
          </a:p>
          <a:p>
            <a:r>
              <a:rPr lang="en-US" dirty="0" smtClean="0"/>
              <a:t>Can we have a </a:t>
            </a:r>
            <a:r>
              <a:rPr lang="en-US" u="sng" dirty="0" smtClean="0"/>
              <a:t>process</a:t>
            </a:r>
            <a:r>
              <a:rPr lang="en-US" dirty="0" smtClean="0"/>
              <a:t> that encourage applicants to “do the right thing?”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0"/>
            <a:ext cx="8229600" cy="1143000"/>
          </a:xfrm>
        </p:spPr>
        <p:txBody>
          <a:bodyPr/>
          <a:lstStyle/>
          <a:p>
            <a:r>
              <a:rPr lang="en-US" dirty="0" smtClean="0"/>
              <a:t>Btw, What is the </a:t>
            </a:r>
            <a:r>
              <a:rPr lang="en-US" dirty="0"/>
              <a:t>P</a:t>
            </a:r>
            <a:r>
              <a:rPr lang="en-US" dirty="0" smtClean="0"/>
              <a:t>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12"/>
            <a:ext cx="8229600" cy="51205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Standards </a:t>
            </a:r>
            <a:r>
              <a:rPr lang="en-US" dirty="0"/>
              <a:t>T</a:t>
            </a:r>
            <a:r>
              <a:rPr lang="en-US" dirty="0" smtClean="0"/>
              <a:t>rack </a:t>
            </a:r>
            <a:r>
              <a:rPr lang="en-US" dirty="0" err="1" smtClean="0"/>
              <a:t>vs</a:t>
            </a:r>
            <a:r>
              <a:rPr lang="en-US" dirty="0" smtClean="0"/>
              <a:t> IESG action?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f. RFC 5226 explanations</a:t>
            </a:r>
          </a:p>
          <a:p>
            <a:r>
              <a:rPr lang="en-US" dirty="0" smtClean="0"/>
              <a:t>Who should do the evaluation?</a:t>
            </a:r>
          </a:p>
          <a:p>
            <a:pPr lvl="1"/>
            <a:r>
              <a:rPr lang="en-US" dirty="0" smtClean="0"/>
              <a:t>IESG?, DNSOP </a:t>
            </a:r>
            <a:r>
              <a:rPr lang="en-US" dirty="0" err="1" smtClean="0"/>
              <a:t>wg</a:t>
            </a:r>
            <a:r>
              <a:rPr lang="en-US" dirty="0" smtClean="0"/>
              <a:t>?, Ad-hoc </a:t>
            </a:r>
            <a:r>
              <a:rPr lang="en-US" dirty="0" err="1" smtClean="0"/>
              <a:t>wg</a:t>
            </a:r>
            <a:r>
              <a:rPr lang="en-US" dirty="0" smtClean="0"/>
              <a:t>?</a:t>
            </a:r>
          </a:p>
          <a:p>
            <a:r>
              <a:rPr lang="en-US" dirty="0" smtClean="0"/>
              <a:t>DNSOP charter:</a:t>
            </a:r>
          </a:p>
          <a:p>
            <a:pPr lvl="1"/>
            <a:r>
              <a:rPr lang="en-US" dirty="0" smtClean="0"/>
              <a:t>does not say clearly that DNSOP MUST do the evaluation:</a:t>
            </a:r>
          </a:p>
          <a:p>
            <a:pPr lvl="2"/>
            <a:r>
              <a:rPr lang="en-US" dirty="0" smtClean="0"/>
              <a:t>“6</a:t>
            </a:r>
            <a:r>
              <a:rPr lang="en-US" dirty="0"/>
              <a:t>. Publish documents that attempt to better define the </a:t>
            </a:r>
            <a:r>
              <a:rPr lang="en-US" dirty="0" smtClean="0"/>
              <a:t>overlapping area </a:t>
            </a:r>
            <a:r>
              <a:rPr lang="en-US" dirty="0"/>
              <a:t>among the public DNS root, DNS-like names as used in </a:t>
            </a:r>
            <a:r>
              <a:rPr lang="en-US" dirty="0" smtClean="0"/>
              <a:t>local or </a:t>
            </a:r>
            <a:r>
              <a:rPr lang="en-US" dirty="0"/>
              <a:t>restricted naming scopes, and the 'special names' </a:t>
            </a:r>
            <a:r>
              <a:rPr lang="en-US" dirty="0" smtClean="0"/>
              <a:t>registry that </a:t>
            </a:r>
            <a:r>
              <a:rPr lang="en-US" dirty="0"/>
              <a:t>IETF manages, perhaps including how they might </a:t>
            </a:r>
            <a:r>
              <a:rPr lang="en-US" dirty="0" smtClean="0"/>
              <a:t>interact. This </a:t>
            </a:r>
            <a:r>
              <a:rPr lang="en-US" dirty="0"/>
              <a:t>work must take into consideration issues that are </a:t>
            </a:r>
            <a:r>
              <a:rPr lang="en-US" dirty="0" smtClean="0"/>
              <a:t>strictly beyond </a:t>
            </a:r>
            <a:r>
              <a:rPr lang="en-US" dirty="0"/>
              <a:t>the operation of the DNS itself, and the working </a:t>
            </a:r>
            <a:r>
              <a:rPr lang="en-US" dirty="0" smtClean="0"/>
              <a:t>group will </a:t>
            </a:r>
            <a:r>
              <a:rPr lang="en-US" dirty="0"/>
              <a:t>consult with IETF liaisons to other organizations </a:t>
            </a:r>
            <a:r>
              <a:rPr lang="en-US" dirty="0" smtClean="0"/>
              <a:t>as appropriate.”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IETF/ICANN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294"/>
            <a:ext cx="8229600" cy="54242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RFC6761:</a:t>
            </a:r>
          </a:p>
          <a:p>
            <a:pPr lvl="1"/>
            <a:r>
              <a:rPr lang="en-US" dirty="0"/>
              <a:t>Hence, the act </a:t>
            </a:r>
            <a:r>
              <a:rPr lang="en-US" dirty="0" smtClean="0"/>
              <a:t>of defining </a:t>
            </a:r>
            <a:r>
              <a:rPr lang="en-US" dirty="0"/>
              <a:t>such a special name creates a higher-level protocol rule</a:t>
            </a:r>
            <a:r>
              <a:rPr lang="en-US" dirty="0" smtClean="0"/>
              <a:t>, above ICANN’s management </a:t>
            </a:r>
            <a:r>
              <a:rPr lang="en-US" dirty="0"/>
              <a:t>of allocable names on the public Internet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Single root for the namespace: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Negative/Positive entries need to be coordinated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Lightweight coordination model?</a:t>
            </a:r>
          </a:p>
          <a:p>
            <a:pPr lvl="1"/>
            <a:r>
              <a:rPr lang="en-US" dirty="0" smtClean="0"/>
              <a:t>In most case, a non-issue, just register the string</a:t>
            </a:r>
          </a:p>
          <a:p>
            <a:pPr lvl="1"/>
            <a:r>
              <a:rPr lang="en-US" dirty="0" smtClean="0"/>
              <a:t>May be conflicts with “hot” issue</a:t>
            </a:r>
          </a:p>
          <a:p>
            <a:pPr lvl="1"/>
            <a:endParaRPr lang="en-US" dirty="0"/>
          </a:p>
          <a:p>
            <a:r>
              <a:rPr lang="en-US" dirty="0" smtClean="0"/>
              <a:t>RFC6761 says that any name can be reserved, not just TLDs</a:t>
            </a:r>
          </a:p>
          <a:p>
            <a:pPr lvl="1"/>
            <a:r>
              <a:rPr lang="en-US" dirty="0" smtClean="0"/>
              <a:t>Is that a reasonable thing to expect?</a:t>
            </a:r>
          </a:p>
          <a:p>
            <a:pPr lvl="1"/>
            <a:r>
              <a:rPr lang="en-US" dirty="0" smtClean="0"/>
              <a:t>Requires coordination with TLDs, SLDs, …, thus beyond or besides ICANN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Unclear Expectations</a:t>
            </a:r>
            <a:br>
              <a:rPr lang="en-US" dirty="0" smtClean="0"/>
            </a:br>
            <a:r>
              <a:rPr lang="en-US" dirty="0" smtClean="0"/>
              <a:t>from Reserving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069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itself, IETF action to reserve a string does not guarantee that queries will not go out on the Internet.</a:t>
            </a:r>
          </a:p>
          <a:p>
            <a:r>
              <a:rPr lang="en-US" dirty="0" smtClean="0"/>
              <a:t>Is it reasonable to expect the seven audiences listed in RFC6761 to implement the recommendations?</a:t>
            </a:r>
          </a:p>
          <a:p>
            <a:pPr lvl="1"/>
            <a:r>
              <a:rPr lang="en-US" dirty="0" smtClean="0"/>
              <a:t>If “yes”, in what timeframe?</a:t>
            </a:r>
          </a:p>
          <a:p>
            <a:pPr lvl="1"/>
            <a:r>
              <a:rPr lang="en-US" dirty="0" smtClean="0"/>
              <a:t>IANA “special name” registry does not list the seven actions.</a:t>
            </a:r>
          </a:p>
          <a:p>
            <a:r>
              <a:rPr lang="en-US" dirty="0" smtClean="0"/>
              <a:t>Do we need removal procedures for </a:t>
            </a:r>
            <a:r>
              <a:rPr lang="en-US" dirty="0"/>
              <a:t>e</a:t>
            </a:r>
            <a:r>
              <a:rPr lang="en-US" dirty="0" smtClean="0"/>
              <a:t>ntries in the “special names” registry?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Space !=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.LOCAL protocol switch to </a:t>
            </a:r>
            <a:r>
              <a:rPr lang="en-US" dirty="0" err="1" smtClean="0"/>
              <a:t>mdns</a:t>
            </a:r>
            <a:r>
              <a:rPr lang="en-US" dirty="0" smtClean="0"/>
              <a:t>/port 5353</a:t>
            </a:r>
          </a:p>
          <a:p>
            <a:r>
              <a:rPr lang="en-US" dirty="0" smtClean="0"/>
              <a:t>.ONION ?</a:t>
            </a:r>
            <a:endParaRPr lang="en-US" dirty="0"/>
          </a:p>
          <a:p>
            <a:r>
              <a:rPr lang="en-US" dirty="0" smtClean="0"/>
              <a:t>More?</a:t>
            </a:r>
          </a:p>
          <a:p>
            <a:pPr lvl="1"/>
            <a:r>
              <a:rPr lang="en-US" dirty="0" smtClean="0"/>
              <a:t>Series of one-off or do we need a generic mechanism?</a:t>
            </a:r>
          </a:p>
          <a:p>
            <a:r>
              <a:rPr lang="en-US" dirty="0" smtClean="0"/>
              <a:t>Is the name space unique (as opposed to the DNS name space being unique?)</a:t>
            </a:r>
          </a:p>
          <a:p>
            <a:r>
              <a:rPr lang="en-US" dirty="0" smtClean="0"/>
              <a:t>RFC2826: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remain a global network, the Internet requires the existence </a:t>
            </a:r>
            <a:r>
              <a:rPr lang="en-US" dirty="0" smtClean="0"/>
              <a:t>of a  </a:t>
            </a:r>
            <a:r>
              <a:rPr lang="en-US" b="1" dirty="0" smtClean="0"/>
              <a:t>globally </a:t>
            </a:r>
            <a:r>
              <a:rPr lang="en-US" b="1" dirty="0"/>
              <a:t>unique public name space</a:t>
            </a:r>
            <a:r>
              <a:rPr lang="en-US" dirty="0"/>
              <a:t>.  The DNS name space is </a:t>
            </a:r>
            <a:r>
              <a:rPr lang="en-US" dirty="0" smtClean="0"/>
              <a:t>a </a:t>
            </a:r>
            <a:r>
              <a:rPr lang="en-US" dirty="0"/>
              <a:t>hierarchical name space derived from a single, globally unique root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Protocol and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need for “a” string </a:t>
            </a:r>
            <a:r>
              <a:rPr lang="en-US" dirty="0" err="1" smtClean="0"/>
              <a:t>vs</a:t>
            </a:r>
            <a:r>
              <a:rPr lang="en-US" dirty="0" smtClean="0"/>
              <a:t> a need for “that” string?</a:t>
            </a:r>
          </a:p>
          <a:p>
            <a:r>
              <a:rPr lang="en-US" dirty="0" smtClean="0"/>
              <a:t>Can the IETF really do more than the protocol analysis part?</a:t>
            </a:r>
          </a:p>
          <a:p>
            <a:r>
              <a:rPr lang="en-US" dirty="0" smtClean="0"/>
              <a:t>Next question: “which” string?</a:t>
            </a:r>
          </a:p>
          <a:p>
            <a:pPr lvl="1"/>
            <a:r>
              <a:rPr lang="en-US" dirty="0" smtClean="0"/>
              <a:t>Should the string selection be the result of the coordination activities?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8B9-EBD8-C143-BD72-1694E02B4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453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RFC6761bis Problem Space: Input to the Design Team </vt:lpstr>
      <vt:lpstr>Not Specific Enough  Guidelines to Evaluate the Proposals</vt:lpstr>
      <vt:lpstr>Btw, What is the Process?</vt:lpstr>
      <vt:lpstr>Need for IETF/ICANN Coordination</vt:lpstr>
      <vt:lpstr>Unclear Expectations from Reserving a String</vt:lpstr>
      <vt:lpstr>Name Space != DNS</vt:lpstr>
      <vt:lpstr>Separating Protocol and Policy</vt:lpstr>
    </vt:vector>
  </TitlesOfParts>
  <Company>ICANN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RFC6761 issues</dc:title>
  <dc:creator>Alain Durand</dc:creator>
  <cp:lastModifiedBy>Joe Abley</cp:lastModifiedBy>
  <cp:revision>18</cp:revision>
  <dcterms:created xsi:type="dcterms:W3CDTF">2015-07-20T07:50:35Z</dcterms:created>
  <dcterms:modified xsi:type="dcterms:W3CDTF">2015-09-17T19:57:57Z</dcterms:modified>
</cp:coreProperties>
</file>