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f04c2d29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f04c2d29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f04c2d29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f04c2d29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f04c2d2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f04c2d2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f04c2d29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ef04c2d29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and Crime in Houston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 Nielson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Abbey Allen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per month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Lowest reports: Feb (66.6)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monthly crime reports: July (83.5)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802" y="1226525"/>
            <a:ext cx="1475198" cy="24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700" y="1009075"/>
            <a:ext cx="3574375" cy="26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crimes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Theft is by far the most common crime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type of stealing tends to be more common, burglary being less common than theft likely due to the “higher risk” nature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477" y="153575"/>
            <a:ext cx="3487276" cy="28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and crime rates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767575" y="1990050"/>
            <a:ext cx="461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Pearson correlation shows positive correlation of 0.0388 with a p-value of 1.40835649699256e-10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Difference can especially be seen in zip codes between 78740 and 78760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050" y="176125"/>
            <a:ext cx="29241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050" y="2647075"/>
            <a:ext cx="28384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related to household incomes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4763675" y="1990050"/>
            <a:ext cx="3570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weak correlation that shows that as the population of a place increases, the median household income tends to decrease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50" y="1864425"/>
            <a:ext cx="4016326" cy="29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