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580833c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580833c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580833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580833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580833c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4580833c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580833c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580833c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and Wine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Pouyan Saeidian &amp; Abigail Allen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100" y="1414287"/>
            <a:ext cx="1340724" cy="23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852" y="2163050"/>
            <a:ext cx="2304344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175" y="2093300"/>
            <a:ext cx="35541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each attribute between persons with heart disease and persons without heart disease.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graphs, attributes picked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</a:t>
            </a:r>
            <a:r>
              <a:rPr lang="en"/>
              <a:t>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Resting blood pressure (trestbps)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Maximum heart rate achieved (thalach)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Cholesterol (chol)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525" y="700000"/>
            <a:ext cx="2554899" cy="17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275" y="1318650"/>
            <a:ext cx="2554900" cy="173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879" y="2655375"/>
            <a:ext cx="2520172" cy="17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273" y="3213698"/>
            <a:ext cx="2554901" cy="174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715300" y="3070600"/>
            <a:ext cx="47976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20-fold Cross-validation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value of 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n value of 50 to find k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Highest average F1 value: </a:t>
            </a:r>
            <a:r>
              <a:rPr b="1" lang="en"/>
              <a:t>0.722380472189026</a:t>
            </a:r>
            <a:endParaRPr b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30" y="729975"/>
            <a:ext cx="328114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25" y="980425"/>
            <a:ext cx="2543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175" y="2050025"/>
            <a:ext cx="33666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Graphed each attribute between wines with a quality above 5 and wines with a quality of 5 and below.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graphs, attributes picked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Alcohol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Residual Sugar (residual_sugar)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700" y="708200"/>
            <a:ext cx="2697049" cy="18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725" y="2050025"/>
            <a:ext cx="2697050" cy="191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550" y="2724150"/>
            <a:ext cx="2697049" cy="19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672950" y="3115300"/>
            <a:ext cx="33174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0-fold Cross-validation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 value of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n value of 50 to find k value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Highest average F1 value 0.7010030355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15" y="1883150"/>
            <a:ext cx="385613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150" y="884200"/>
            <a:ext cx="3232001" cy="2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