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4580833c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4580833c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4580833c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4580833c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4580833c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4580833c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4580833c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4580833c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and Wine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Pouyan Saeidian &amp; Abigail Allen</a:t>
            </a:r>
            <a:endParaRPr b="1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0100" y="1414287"/>
            <a:ext cx="1340724" cy="231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9852" y="2163050"/>
            <a:ext cx="2304344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11175" y="2093300"/>
            <a:ext cx="3554100" cy="28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Graphed each attribute between persons with heart disease and persons without heart disease.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graphs, attributes picked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Ag</a:t>
            </a:r>
            <a:r>
              <a:rPr lang="en"/>
              <a:t>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Resting blood pressure (trestbps)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Maximum heart rate achieved (thalach)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Cholesterol (chol)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5525" y="700000"/>
            <a:ext cx="2554899" cy="17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5275" y="1318650"/>
            <a:ext cx="2554900" cy="1739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2879" y="2655375"/>
            <a:ext cx="2520172" cy="17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5273" y="3213698"/>
            <a:ext cx="2554901" cy="1743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715300" y="3070600"/>
            <a:ext cx="4797600" cy="15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20-fold Cross-validation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 value of 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n value of 50 to find k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Highest average F1 value: </a:t>
            </a:r>
            <a:r>
              <a:rPr b="1" lang="en"/>
              <a:t>0.722380472189026</a:t>
            </a:r>
            <a:endParaRPr b="1"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530" y="729975"/>
            <a:ext cx="3281145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225" y="980425"/>
            <a:ext cx="25431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 Quality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311175" y="2050025"/>
            <a:ext cx="3366600" cy="28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Graphed each attribute between wines with a quality above 5 and wines with a quality of 5 and below.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graphs, attributes picked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Alcohol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Residual Sugar (residual_sugar)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700" y="708200"/>
            <a:ext cx="2697049" cy="186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1725" y="2050025"/>
            <a:ext cx="2697050" cy="191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4550" y="2724150"/>
            <a:ext cx="2697049" cy="192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672950" y="3115300"/>
            <a:ext cx="3317400" cy="14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0-fold Cross-validation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 value of 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n value of 50 to find k value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Highest average F1 value </a:t>
            </a:r>
            <a:r>
              <a:rPr b="1" lang="en"/>
              <a:t>0.7010030355</a:t>
            </a:r>
            <a:endParaRPr b="1"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15" y="1883150"/>
            <a:ext cx="3856134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6150" y="884200"/>
            <a:ext cx="3232001" cy="21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