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97c2d1c9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97c2d1c9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97c2d1c9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97c2d1c9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97c2d1c9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97c2d1c9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97c2d1c9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97c2d1c9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Baseflow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Abigail Allen, James Seelos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40125" y="417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information on baseflow for various river segments</a:t>
            </a:r>
            <a:r>
              <a:rPr lang="en"/>
              <a:t> per month from 1939-2000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details on the date, segment id, location of the gaging station, evapotranspiration, precipitation, irrigation pumping, and observed baseflow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'Segment_id' column was found to be more vital than the 'x' and 'y' columns and was used as the primary reference for the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was used to model the relationship between evapotranspiration, precipitation, irrigation pumping, and observed baseflow to predict baseflow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attribute was significantly more crucial than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date format was difficult to decipher, but was converted to a YYYY-MM-DD format for data analysis and visualization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4340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Plotted all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R-squared value improved to 0.19656731732216504.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mean squared error was 47.764728250365025. 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500" y="258725"/>
            <a:ext cx="2957800" cy="22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2" y="2571750"/>
            <a:ext cx="4257964" cy="2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017800"/>
            <a:ext cx="4071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o</a:t>
            </a:r>
            <a:r>
              <a:rPr lang="en"/>
              <a:t>bserved value above 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R-squared value improved to 0.35377999139580485.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mean squared error was 21.108065068196808.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change made doubled the result and provided a more accurate model to test for more accurate predicted values.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200" y="2375025"/>
            <a:ext cx="4501101" cy="23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975" y="192750"/>
            <a:ext cx="2706325" cy="20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