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7a6d63f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7a6d63f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7a6d63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7a6d63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7a6d63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7a6d63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07a6d63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07a6d63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806619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806619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9f1dab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9f1da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9f1dab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9f1dab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7a6d63f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07a6d63f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mdpi.com/2071-1050/14/7/4373" TargetMode="External"/><Relationship Id="rId5" Type="http://schemas.openxmlformats.org/officeDocument/2006/relationships/hyperlink" Target="http://www.dsi.uminho.pt/%CB%9Cpcorte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Penguins to Pyro: A Data Adventure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Abbey Allen, Ben Shaw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677" y="2252902"/>
            <a:ext cx="2488875" cy="24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Palmer Penguin Dataset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species: 3. Names: Adelie (146), Gentoo (119), Chinstrap (68).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attributes of a given penguin: 8, including species.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of attributes: species, native island (near antarctica), bill length, bill depth, flipper length, body mass, sex, and year (the year the measurement was taken).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345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were collected and made available by Dr. Kristen Gorman and the Palmer Station Long Term Ecological Research (LTER) Program.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the Species of penguin given only the bill length and bill depth.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species to integer values 0, 1,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rows with missing values: dropped from consideration.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standardized, since the bill length attribute has larger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of the data was used for training, 20% for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875"/>
            <a:ext cx="4225750" cy="4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450" y="695874"/>
            <a:ext cx="4225750" cy="4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84950" y="4709825"/>
            <a:ext cx="30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Validation Accuracy: 0.925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486400" y="4703625"/>
            <a:ext cx="24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Validation Accuracy: 0.94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97625"/>
            <a:ext cx="85206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Information from Montesinho natural park in Portugal from Jan 2000 to Dec 2003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/>
              <a:t>Contains 517 forest fire instances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/>
              <a:t>13 attributes: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50" y="1435775"/>
            <a:ext cx="5108577" cy="35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520500" y="3707800"/>
            <a:ext cx="23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Credit: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https://www.mdpi.com/2071-1050/14/7/4373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Dataset: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http://www.dsi.uminho.pt/˜pcortez</a:t>
            </a:r>
            <a:r>
              <a:rPr lang="en" sz="800"/>
              <a:t> </a:t>
            </a:r>
            <a:endParaRPr sz="800"/>
          </a:p>
        </p:txBody>
      </p:sp>
      <p:sp>
        <p:nvSpPr>
          <p:cNvPr id="92" name="Google Shape;92;p17"/>
          <p:cNvSpPr txBox="1"/>
          <p:nvPr/>
        </p:nvSpPr>
        <p:spPr>
          <a:xfrm>
            <a:off x="254875" y="2310050"/>
            <a:ext cx="189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 &amp; Y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Month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Day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Fine Fuel Moisture Code (FFMC)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Duff Moisture Code (DMC)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982250" y="2310050"/>
            <a:ext cx="198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Drought Code (DC)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 Spread Index (ISI)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Relative Humidity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Wind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Rain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Area Burned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7121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 and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Assigned</a:t>
            </a:r>
            <a:r>
              <a:rPr lang="en"/>
              <a:t> numerical values using a </a:t>
            </a:r>
            <a:r>
              <a:rPr lang="en"/>
              <a:t>dictionary</a:t>
            </a:r>
            <a:r>
              <a:rPr lang="en"/>
              <a:t> for </a:t>
            </a:r>
            <a:r>
              <a:rPr lang="en"/>
              <a:t>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One-hot-encoding for LG and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to Binary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if a fire is </a:t>
            </a:r>
            <a:r>
              <a:rPr lang="en"/>
              <a:t>small</a:t>
            </a:r>
            <a:r>
              <a:rPr lang="en"/>
              <a:t> or big based on different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 as 2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Mean: 12.8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Mode: 0.52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354800" y="2045900"/>
            <a:ext cx="2625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Relative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Humidity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Rain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800" y="1070175"/>
            <a:ext cx="3797800" cy="30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11700" y="4040375"/>
            <a:ext cx="81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Burned area varied significantly by month and week, with higher areas observed on weekends and in fall months.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Attributes over Time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12" y="1017725"/>
            <a:ext cx="3639638" cy="3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75" y="1017725"/>
            <a:ext cx="3582458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Instances over Time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65" y="1517372"/>
            <a:ext cx="3932935" cy="30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0" y="1517375"/>
            <a:ext cx="3994475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achieved 85.7%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achieved 51.9%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can assist the forest service in preventing fires or detecting them when they are still small.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were consistent when applying SVM using the same attributes and target value.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