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ubik Light"/>
      <p:regular r:id="rId34"/>
      <p:bold r:id="rId35"/>
      <p:italic r:id="rId36"/>
      <p:boldItalic r:id="rId37"/>
    </p:embeddedFont>
    <p:embeddedFont>
      <p:font typeface="Rubik"/>
      <p:regular r:id="rId38"/>
      <p:bold r:id="rId39"/>
      <p:italic r:id="rId40"/>
      <p:boldItalic r:id="rId41"/>
    </p:embeddedFont>
    <p:embeddedFont>
      <p:font typeface="Rubik SemiBold"/>
      <p:regular r:id="rId42"/>
      <p:bold r:id="rId43"/>
      <p:italic r:id="rId44"/>
      <p:boldItalic r:id="rId45"/>
    </p:embeddedFont>
    <p:embeddedFont>
      <p:font typeface="Poppins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-italic.fntdata"/><Relationship Id="rId42" Type="http://schemas.openxmlformats.org/officeDocument/2006/relationships/font" Target="fonts/RubikSemiBold-regular.fntdata"/><Relationship Id="rId41" Type="http://schemas.openxmlformats.org/officeDocument/2006/relationships/font" Target="fonts/Rubik-boldItalic.fntdata"/><Relationship Id="rId44" Type="http://schemas.openxmlformats.org/officeDocument/2006/relationships/font" Target="fonts/RubikSemiBold-italic.fntdata"/><Relationship Id="rId43" Type="http://schemas.openxmlformats.org/officeDocument/2006/relationships/font" Target="fonts/RubikSemiBold-bold.fntdata"/><Relationship Id="rId46" Type="http://schemas.openxmlformats.org/officeDocument/2006/relationships/font" Target="fonts/PoppinsSemiBold-regular.fntdata"/><Relationship Id="rId45" Type="http://schemas.openxmlformats.org/officeDocument/2006/relationships/font" Target="fonts/Rubik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SemiBold-italic.fntdata"/><Relationship Id="rId47" Type="http://schemas.openxmlformats.org/officeDocument/2006/relationships/font" Target="fonts/PoppinsSemiBold-bold.fntdata"/><Relationship Id="rId49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ubikLight-bold.fntdata"/><Relationship Id="rId34" Type="http://schemas.openxmlformats.org/officeDocument/2006/relationships/font" Target="fonts/RubikLight-regular.fntdata"/><Relationship Id="rId37" Type="http://schemas.openxmlformats.org/officeDocument/2006/relationships/font" Target="fonts/RubikLight-boldItalic.fntdata"/><Relationship Id="rId36" Type="http://schemas.openxmlformats.org/officeDocument/2006/relationships/font" Target="fonts/RubikLight-italic.fntdata"/><Relationship Id="rId39" Type="http://schemas.openxmlformats.org/officeDocument/2006/relationships/font" Target="fonts/Rubik-bold.fntdata"/><Relationship Id="rId38" Type="http://schemas.openxmlformats.org/officeDocument/2006/relationships/font" Target="fonts/Rubik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617181c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8617181c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17181c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8617181c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617181c3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8617181c3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617181c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8617181c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617181c3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8617181c3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617181c3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8617181c3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617181c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8617181c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617181c3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8617181c3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617181c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8617181c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617181c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8617181c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617181c3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8617181c3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617181c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8617181c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617181c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8617181c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617181c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8617181c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617181c3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8617181c3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617181c3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8617181c3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617181c3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8617181c3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634da9c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8634da9c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617181c3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8617181c3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617181c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8617181c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617181c3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8617181c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617181c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8617181c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9.pn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374100"/>
            <a:ext cx="62391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Virtual Internship Experience - Final Project Data Engineer</a:t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Rakamin</a:t>
            </a:r>
            <a:r>
              <a:rPr b="0" i="0" lang="en" sz="25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VIX Program</a:t>
            </a:r>
            <a:endParaRPr b="0" i="0" sz="25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b="0" i="0" sz="2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Ricky Suhanry</a:t>
            </a:r>
            <a:endParaRPr b="0" i="0" sz="2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825" y="238025"/>
            <a:ext cx="999312" cy="5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2660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175" y="1042074"/>
            <a:ext cx="5092618" cy="37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350" y="1042074"/>
            <a:ext cx="2023266" cy="37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94474"/>
            <a:ext cx="5074725" cy="2682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3"/>
          <p:cNvCxnSpPr/>
          <p:nvPr/>
        </p:nvCxnSpPr>
        <p:spPr>
          <a:xfrm>
            <a:off x="5417275" y="2429825"/>
            <a:ext cx="1179900" cy="11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800" y="812425"/>
            <a:ext cx="6670251" cy="43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225" y="970349"/>
            <a:ext cx="69627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252150" y="1736900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568850" y="3733225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9125" y="3233075"/>
            <a:ext cx="54768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00" y="1042074"/>
            <a:ext cx="8065602" cy="37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316725" y="1479550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850" y="1358724"/>
            <a:ext cx="26003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390263" y="3165863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PostgreSQL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Terminal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575" y="2867150"/>
            <a:ext cx="71109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125" y="956349"/>
            <a:ext cx="4874414" cy="379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50250" y="457050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6574213" y="2331875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PostgreSQL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Terminal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50" y="3342450"/>
            <a:ext cx="42722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50" y="1159575"/>
            <a:ext cx="4272200" cy="209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9"/>
          <p:cNvCxnSpPr>
            <a:stCxn id="207" idx="3"/>
            <a:endCxn id="206" idx="3"/>
          </p:cNvCxnSpPr>
          <p:nvPr/>
        </p:nvCxnSpPr>
        <p:spPr>
          <a:xfrm>
            <a:off x="4846550" y="2207550"/>
            <a:ext cx="600" cy="1982700"/>
          </a:xfrm>
          <a:prstGeom prst="curvedConnector3">
            <a:avLst>
              <a:gd fmla="val 887124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9"/>
          <p:cNvCxnSpPr/>
          <p:nvPr/>
        </p:nvCxnSpPr>
        <p:spPr>
          <a:xfrm>
            <a:off x="5378825" y="3003525"/>
            <a:ext cx="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0700" y="3163175"/>
            <a:ext cx="3522275" cy="1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238" y="1236525"/>
            <a:ext cx="5436525" cy="37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700" y="1145450"/>
            <a:ext cx="62103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04325" y="2404075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18025" y="1625138"/>
            <a:ext cx="3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Ricky Suhanry</a:t>
            </a:r>
            <a:endParaRPr sz="3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13875" y="2070863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>
                <a:latin typeface="Rubik SemiBold"/>
                <a:ea typeface="Rubik SemiBold"/>
                <a:cs typeface="Rubik SemiBold"/>
                <a:sym typeface="Rubik SemiBold"/>
              </a:rPr>
              <a:t>Data Analytics | Engineer</a:t>
            </a:r>
            <a:endParaRPr b="0" i="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b="0" i="0" sz="2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38500" y="38070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Fintech Startup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374400" y="268800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Kimia Farma - VIX Program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410300" y="1555513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Kalbe Nutritionals - VIX Program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18025" y="2540700"/>
            <a:ext cx="374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Enthusiast tech person with background in software engineer and specialist in big data engineering with cloud computing. I've applied my programming skills as data bootcamp student, where I produced clean, validation-ready code for various projects using pandas, numpy, numpy, and matplotlib. I'm well-equipped to contribute to challenging projects and drive innovation in the field of technology</a:t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374400" y="4093200"/>
            <a:ext cx="20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Rubik SemiBold"/>
                <a:ea typeface="Rubik SemiBold"/>
                <a:cs typeface="Rubik SemiBold"/>
                <a:sym typeface="Rubik SemiBold"/>
              </a:rPr>
              <a:t>Software </a:t>
            </a:r>
            <a:r>
              <a:rPr lang="en" sz="1000">
                <a:latin typeface="Rubik SemiBold"/>
                <a:ea typeface="Rubik SemiBold"/>
                <a:cs typeface="Rubik SemiBold"/>
                <a:sym typeface="Rubik SemiBold"/>
              </a:rPr>
              <a:t>Engineer - Backend</a:t>
            </a:r>
            <a:endParaRPr i="0" sz="1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374400" y="4380650"/>
            <a:ext cx="37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May - </a:t>
            </a:r>
            <a:r>
              <a:rPr lang="en" sz="1000">
                <a:latin typeface="Rubik"/>
                <a:ea typeface="Rubik"/>
                <a:cs typeface="Rubik"/>
                <a:sym typeface="Rubik"/>
              </a:rPr>
              <a:t>August</a:t>
            </a:r>
            <a:r>
              <a:rPr lang="en" sz="1000">
                <a:latin typeface="Rubik"/>
                <a:ea typeface="Rubik"/>
                <a:cs typeface="Rubik"/>
                <a:sym typeface="Rubik"/>
              </a:rPr>
              <a:t> 2022</a:t>
            </a:r>
            <a:endParaRPr b="0" i="0" sz="1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410300" y="3039875"/>
            <a:ext cx="20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Rubik SemiBold"/>
                <a:ea typeface="Rubik SemiBold"/>
                <a:cs typeface="Rubik SemiBold"/>
                <a:sym typeface="Rubik SemiBold"/>
              </a:rPr>
              <a:t>Big Data Analyst</a:t>
            </a:r>
            <a:endParaRPr i="0" sz="1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410300" y="3295000"/>
            <a:ext cx="37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F</a:t>
            </a:r>
            <a:r>
              <a:rPr lang="en" sz="1000">
                <a:latin typeface="Rubik"/>
                <a:ea typeface="Rubik"/>
                <a:cs typeface="Rubik"/>
                <a:sym typeface="Rubik"/>
              </a:rPr>
              <a:t>ebruary - March 2023</a:t>
            </a:r>
            <a:endParaRPr b="0" i="0" sz="1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446200" y="2127713"/>
            <a:ext cx="37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Jul</a:t>
            </a:r>
            <a:r>
              <a:rPr lang="en" sz="1000">
                <a:latin typeface="Rubik"/>
                <a:ea typeface="Rubik"/>
                <a:cs typeface="Rubik"/>
                <a:sym typeface="Rubik"/>
              </a:rPr>
              <a:t>y - August 2023</a:t>
            </a:r>
            <a:endParaRPr b="0" i="0" sz="1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446200" y="1904913"/>
            <a:ext cx="20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i="0" sz="1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238" y="1126125"/>
            <a:ext cx="5408525" cy="37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952550" y="1363263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375" y="1351986"/>
            <a:ext cx="27622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881750" y="3120600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PostgreSQL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Terminal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238" y="2675525"/>
            <a:ext cx="68294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326600" y="8776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V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725" y="1222338"/>
            <a:ext cx="65341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000" y="1042075"/>
            <a:ext cx="7052001" cy="39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868500" y="1535575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575" y="1386174"/>
            <a:ext cx="58102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648925" y="3554850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PostgreSQL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Terminal</a:t>
            </a: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575" y="3462487"/>
            <a:ext cx="6780600" cy="10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254500" y="150251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VII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500" y="2833338"/>
            <a:ext cx="6324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225" y="933425"/>
            <a:ext cx="5048125" cy="414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/>
          <p:nvPr/>
        </p:nvSpPr>
        <p:spPr>
          <a:xfrm>
            <a:off x="2075" y="0"/>
            <a:ext cx="4572000" cy="5143500"/>
          </a:xfrm>
          <a:prstGeom prst="rect">
            <a:avLst/>
          </a:prstGeom>
          <a:solidFill>
            <a:srgbClr val="019FAB">
              <a:alpha val="4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625" y="2344125"/>
            <a:ext cx="299775" cy="2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3032250" y="2344163"/>
            <a:ext cx="1815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SemiBold"/>
                <a:ea typeface="Poppins SemiBold"/>
                <a:cs typeface="Poppins SemiBold"/>
                <a:sym typeface="Poppins SemiBold"/>
              </a:rPr>
              <a:t>https://github.com/abliskan</a:t>
            </a:r>
            <a:endParaRPr sz="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4750" y="1982625"/>
            <a:ext cx="242374" cy="24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3060951" y="1963825"/>
            <a:ext cx="2111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 SemiBold"/>
                <a:ea typeface="Poppins SemiBold"/>
                <a:cs typeface="Poppins SemiBold"/>
                <a:sym typeface="Poppins SemiBold"/>
              </a:rPr>
              <a:t>www.linkedin.com/in/ricky-suhanry</a:t>
            </a:r>
            <a:endParaRPr sz="7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2318325" y="1361000"/>
            <a:ext cx="413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SemiBold"/>
                <a:ea typeface="Poppins SemiBold"/>
                <a:cs typeface="Poppins SemiBold"/>
                <a:sym typeface="Poppins SemiBold"/>
              </a:rPr>
              <a:t>My Work Contact:</a:t>
            </a:r>
            <a:endParaRPr sz="2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3032250" y="2724488"/>
            <a:ext cx="1815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SemiBold"/>
                <a:ea typeface="Poppins SemiBold"/>
                <a:cs typeface="Poppins SemiBold"/>
                <a:sym typeface="Poppins SemiBold"/>
              </a:rPr>
              <a:t>ricky.suhanry107@gmail.com</a:t>
            </a:r>
            <a:endParaRPr sz="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4750" y="2763025"/>
            <a:ext cx="242374" cy="24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2203500" y="3318325"/>
            <a:ext cx="413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SemiBold"/>
                <a:ea typeface="Poppins SemiBold"/>
                <a:cs typeface="Poppins SemiBold"/>
                <a:sym typeface="Poppins SemiBold"/>
              </a:rPr>
              <a:t>More detail of this project:</a:t>
            </a:r>
            <a:endParaRPr sz="2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625" y="3766925"/>
            <a:ext cx="299775" cy="2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3032250" y="3766975"/>
            <a:ext cx="2193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SemiBold"/>
                <a:ea typeface="Poppins SemiBold"/>
                <a:cs typeface="Poppins SemiBold"/>
                <a:sym typeface="Poppins SemiBold"/>
              </a:rPr>
              <a:t>https://github.com/abliskan/Rakamin-VIX-Kalbe-Nutritionals-DE</a:t>
            </a:r>
            <a:endParaRPr sz="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b="0" i="0" sz="2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100" y="4301175"/>
            <a:ext cx="99931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326600" y="8776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2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I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139400" y="944475"/>
            <a:ext cx="90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Create a shell/bash script to check whether directory exists inside a given path.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773825" y="1268400"/>
            <a:ext cx="39309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path=/hdfs/data/data1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name_of_directory=data1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○ Conditions: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If directory exists inside the path: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Echo “There is [Directory Name]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Exists!”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If not: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Echo “[Directory Name] Directory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Exists!”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Create a directory inside the path.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○ Final Step: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Create a crontab syntax to run the script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07:00 AM Daily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388" y="676275"/>
            <a:ext cx="52292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40500" y="7381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2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Case Study II</a:t>
            </a:r>
            <a:endParaRPr b="1" sz="45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0" y="10281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Using the question number 1 script, add another condition if directory exists inside the path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564800" y="1575125"/>
            <a:ext cx="43350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filename_excel=daily_market_price.xlsx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source_dir=/local/data/market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target_dir=Refer to Question Number 1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○ Conditions: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Copy file from source directory into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directory.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Create a log file inside the same path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“File Moved Successfully” as a log content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1013" y="533175"/>
            <a:ext cx="54959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326600" y="8776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III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638" y="1362638"/>
            <a:ext cx="6581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650" y="2571751"/>
            <a:ext cx="6581774" cy="140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088" y="906275"/>
            <a:ext cx="7731833" cy="41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2660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26600" y="8776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I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V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850" y="1138713"/>
            <a:ext cx="3586297" cy="379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