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332E-A422-6389-2563-35F4954C1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6223D-A032-B40E-1306-005CA727D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0AA95-F448-E2EE-B0C7-1AA52B481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0FFC-0668-5446-865A-6EACEDFE5BE3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72470-B431-6015-68A3-8D49FC7E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BBB4E-BB1C-DD33-0BCB-D9D631C9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D75F-6431-C942-810E-4AD2F2B5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E61A-6640-358F-BD5B-130F7590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A6D38-30C4-6BFA-EFF1-183B9A3EB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B5FE2-9AC8-F565-2187-C6571B500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0FFC-0668-5446-865A-6EACEDFE5BE3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8E4D3-E591-B573-4B6F-73B22D3B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40A53-5BD4-E23A-B31B-E9FA6C25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D75F-6431-C942-810E-4AD2F2B5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8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ABDFFD-A91D-7BBA-0725-BA6B47330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14B8C-4C3E-4B90-2CE7-A0A839233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6CF3F-DFA7-F378-99C7-142B820BD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0FFC-0668-5446-865A-6EACEDFE5BE3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1C690-964F-15DA-3FF5-A0861743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B92A3-B9A2-70B6-8B08-EEF5262D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D75F-6431-C942-810E-4AD2F2B5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4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8513-6448-2948-A1D9-2851EF81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C5BFD-1E1F-05F1-6146-5FA825EB7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E5265-D479-ED1D-0B50-0F122D00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0FFC-0668-5446-865A-6EACEDFE5BE3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BC92A-34BA-8105-FA8F-FB13F9B4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474F1-3986-C9F1-DC22-A8E85193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D75F-6431-C942-810E-4AD2F2B5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0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D6E0-F17C-5BD1-AE0F-396D3EA2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6126B-7F07-EBAA-EEE9-9C7FE34A1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16478-112A-4376-C7F9-22774B90C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0FFC-0668-5446-865A-6EACEDFE5BE3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7EAB6-8A38-2B1B-68E4-C442E5D7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5616D-616F-7B4D-800D-23F40BBA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D75F-6431-C942-810E-4AD2F2B5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4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F7A3-9FD7-99BB-E84B-4C8468C60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2F5D2-2C37-A3EB-10A3-031350E58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41A6A-3B48-9B39-945B-798AC0C08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C5386-5E76-982B-F722-EF993338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0FFC-0668-5446-865A-6EACEDFE5BE3}" type="datetimeFigureOut">
              <a:rPr lang="en-US" smtClean="0"/>
              <a:t>7/22/25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D8D43-4ECC-AD67-6564-6B2BC0D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91A9D-1515-055C-6BE3-E503AC1E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D75F-6431-C942-810E-4AD2F2B5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0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6ADA-508E-CB0F-7D90-C48570061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A03D9-7528-ABBC-8E8F-550FCDCD0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D719F-5A31-2539-7790-73AF75544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CEDB0-3163-9D54-18F5-EF21EAE6E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3FB4D0-F769-EA31-8CE1-95FA392B9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4D4797-3D13-F326-9A33-6B03BF83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0FFC-0668-5446-865A-6EACEDFE5BE3}" type="datetimeFigureOut">
              <a:rPr lang="en-US" smtClean="0"/>
              <a:t>7/22/25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EA8ECB-41AA-584F-A9D7-0C703EAC9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4990D9-B007-C6EC-751C-F7EF770B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D75F-6431-C942-810E-4AD2F2B5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8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4A94-543D-2D91-1495-9506C853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F8B432-0BD3-4ED5-B1FC-CADF4E38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0FFC-0668-5446-865A-6EACEDFE5BE3}" type="datetimeFigureOut">
              <a:rPr lang="en-US" smtClean="0"/>
              <a:t>7/22/25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72CB3-4B4E-049B-E027-9DF85CA9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B7E5A-2BB3-D364-AD94-85FF89CD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D75F-6431-C942-810E-4AD2F2B5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5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2BE3A0-7102-7F5B-3334-91DF64BC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0FFC-0668-5446-865A-6EACEDFE5BE3}" type="datetimeFigureOut">
              <a:rPr lang="en-US" smtClean="0"/>
              <a:t>7/22/25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04FED1-C860-87CC-D959-3DAAFCCB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8C3F2-7C72-4149-51B8-0BCB6027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D75F-6431-C942-810E-4AD2F2B5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89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2575-20A1-9F53-71C0-3D4EB80F6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4FA6E-7E11-622B-902A-1301C2EE9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55580-5A2B-31B7-D52B-F6439E3FC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3108A-FC16-422A-C93A-AFF35066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0FFC-0668-5446-865A-6EACEDFE5BE3}" type="datetimeFigureOut">
              <a:rPr lang="en-US" smtClean="0"/>
              <a:t>7/22/25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D93F3-453A-8B3E-F996-4DD4F1E8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B45AC-5115-527C-3C13-28FA8551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D75F-6431-C942-810E-4AD2F2B5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7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20EF-A83E-13B1-3709-0AB38E72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9DFF3E-B9B4-FEC8-A9A0-F17979A08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88F0D-2DAA-E0FA-6D58-0B5D42664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BC188-244A-1397-580D-4BA96E89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0FFC-0668-5446-865A-6EACEDFE5BE3}" type="datetimeFigureOut">
              <a:rPr lang="en-US" smtClean="0"/>
              <a:t>7/22/25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A2A63-7B55-6D69-4762-F993CFE4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EA57D-CCB8-6BC2-7837-9EA5576C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D75F-6431-C942-810E-4AD2F2B5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1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BD4AE8-41A0-2AB4-8111-589F3BC75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0C22D-707F-CCB7-1222-F8D85EA14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DFCD3-9539-2F60-5B8B-6460FF290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8E0FFC-0668-5446-865A-6EACEDFE5BE3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E0240-BCD4-A047-A5EB-42836E18D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6E3C3-E314-1EEA-FD84-85B7B2FDB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E8D75F-6431-C942-810E-4AD2F2B5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497AF4D-05A3-47B9-542E-761DC1D78E23}"/>
              </a:ext>
            </a:extLst>
          </p:cNvPr>
          <p:cNvGrpSpPr/>
          <p:nvPr/>
        </p:nvGrpSpPr>
        <p:grpSpPr>
          <a:xfrm>
            <a:off x="4377558" y="578068"/>
            <a:ext cx="3429000" cy="5486400"/>
            <a:chOff x="4377558" y="578068"/>
            <a:chExt cx="3429000" cy="54864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B0E7CB3-E244-C63E-CBFC-7214D9FC3AA4}"/>
                </a:ext>
              </a:extLst>
            </p:cNvPr>
            <p:cNvSpPr/>
            <p:nvPr/>
          </p:nvSpPr>
          <p:spPr>
            <a:xfrm>
              <a:off x="4377558" y="578068"/>
              <a:ext cx="3429000" cy="54864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6D3F9E6-13E9-5941-188D-16F90410B110}"/>
                </a:ext>
              </a:extLst>
            </p:cNvPr>
            <p:cNvSpPr/>
            <p:nvPr/>
          </p:nvSpPr>
          <p:spPr>
            <a:xfrm>
              <a:off x="4606158" y="806668"/>
              <a:ext cx="2971800" cy="5029200"/>
            </a:xfrm>
            <a:prstGeom prst="round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D1BF805-F640-416C-E933-6379CD654F48}"/>
                </a:ext>
              </a:extLst>
            </p:cNvPr>
            <p:cNvGrpSpPr/>
            <p:nvPr/>
          </p:nvGrpSpPr>
          <p:grpSpPr>
            <a:xfrm>
              <a:off x="5177658" y="1377511"/>
              <a:ext cx="1828800" cy="4102977"/>
              <a:chOff x="5177658" y="1304597"/>
              <a:chExt cx="1828800" cy="4102977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47A4DBD-70CC-6904-D393-5CE849DDD1D9}"/>
                  </a:ext>
                </a:extLst>
              </p:cNvPr>
              <p:cNvSpPr/>
              <p:nvPr/>
            </p:nvSpPr>
            <p:spPr>
              <a:xfrm>
                <a:off x="5177658" y="1304597"/>
                <a:ext cx="1828800" cy="1828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7F9C690-35E2-F186-EDFF-A28C204E193B}"/>
                  </a:ext>
                </a:extLst>
              </p:cNvPr>
              <p:cNvSpPr/>
              <p:nvPr/>
            </p:nvSpPr>
            <p:spPr>
              <a:xfrm>
                <a:off x="5177658" y="3578774"/>
                <a:ext cx="1828800" cy="18288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5937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Blomfield, Adam</dc:creator>
  <cp:lastModifiedBy>Blomfield, Adam</cp:lastModifiedBy>
  <cp:revision>1</cp:revision>
  <dcterms:created xsi:type="dcterms:W3CDTF">2025-07-22T17:45:53Z</dcterms:created>
  <dcterms:modified xsi:type="dcterms:W3CDTF">2025-07-22T20:58:50Z</dcterms:modified>
</cp:coreProperties>
</file>