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Fastest Methods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Best (lowest time/frame) method at each streams value</a:t>
            </a:r>
          </a:p>
        </p:txBody>
      </p:sp>
      <p:pic>
        <p:nvPicPr>
          <p:cNvPr id="4" name="Picture 3" descr="fastest_high_profile_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Detailed Tables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Full Per-Streams Benchmark Results</a:t>
            </a:r>
          </a:p>
        </p:txBody>
      </p:sp>
      <p:pic>
        <p:nvPicPr>
          <p:cNvPr id="4" name="Picture 3" descr="blan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Detailed Table: Streams=1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All metrics for high-profile methods, streams=1</a:t>
            </a:r>
          </a:p>
        </p:txBody>
      </p:sp>
      <p:pic>
        <p:nvPicPr>
          <p:cNvPr id="4" name="Picture 3" descr="detail_table_1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Detailed Table: Streams=3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All metrics for high-profile methods, streams=3</a:t>
            </a:r>
          </a:p>
        </p:txBody>
      </p:sp>
      <p:pic>
        <p:nvPicPr>
          <p:cNvPr id="4" name="Picture 3" descr="detail_table_3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Detailed Table: Streams=5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All metrics for high-profile methods, streams=5</a:t>
            </a:r>
          </a:p>
        </p:txBody>
      </p:sp>
      <p:pic>
        <p:nvPicPr>
          <p:cNvPr id="4" name="Picture 3" descr="detail_table_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Detailed Table: Streams=10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All metrics for high-profile methods, streams=10</a:t>
            </a:r>
          </a:p>
        </p:txBody>
      </p:sp>
      <p:pic>
        <p:nvPicPr>
          <p:cNvPr id="4" name="Picture 3" descr="detail_table_10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Detailed Table: Streams=15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All metrics for high-profile methods, streams=15</a:t>
            </a:r>
          </a:p>
        </p:txBody>
      </p:sp>
      <p:pic>
        <p:nvPicPr>
          <p:cNvPr id="4" name="Picture 3" descr="detail_table_1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FPS Comparison (1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Throughput (FPS) by High Profile Method at 1 Streams</a:t>
            </a:r>
          </a:p>
        </p:txBody>
      </p:sp>
      <p:pic>
        <p:nvPicPr>
          <p:cNvPr id="4" name="Picture 3" descr="barchart_fps_1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Latency Comparison (1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Time per Frame (ms) by High Profile Method at 1 Streams</a:t>
            </a:r>
          </a:p>
        </p:txBody>
      </p:sp>
      <p:pic>
        <p:nvPicPr>
          <p:cNvPr id="4" name="Picture 3" descr="barchart_timeperframe_1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CPU Usage Comparison (1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CPU Usage (%) by High Profile Method at 1 Streams</a:t>
            </a:r>
          </a:p>
        </p:txBody>
      </p:sp>
      <p:pic>
        <p:nvPicPr>
          <p:cNvPr id="4" name="Picture 3" descr="barchart_cpu_1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Memory Usage Comparison (1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Memory Peak (kB) by High Profile Method at 1 Streams</a:t>
            </a:r>
          </a:p>
        </p:txBody>
      </p:sp>
      <p:pic>
        <p:nvPicPr>
          <p:cNvPr id="4" name="Picture 3" descr="barchart_memory_1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Throughput Scaling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High Profile Methods: FPS vs Streams</a:t>
            </a:r>
          </a:p>
        </p:txBody>
      </p:sp>
      <p:pic>
        <p:nvPicPr>
          <p:cNvPr id="4" name="Picture 3" descr="scaling_f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FPS Comparison (3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Throughput (FPS) by High Profile Method at 3 Streams</a:t>
            </a:r>
          </a:p>
        </p:txBody>
      </p:sp>
      <p:pic>
        <p:nvPicPr>
          <p:cNvPr id="4" name="Picture 3" descr="barchart_fps_3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Latency Comparison (3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Time per Frame (ms) by High Profile Method at 3 Streams</a:t>
            </a:r>
          </a:p>
        </p:txBody>
      </p:sp>
      <p:pic>
        <p:nvPicPr>
          <p:cNvPr id="4" name="Picture 3" descr="barchart_timeperframe_3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CPU Usage Comparison (3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CPU Usage (%) by High Profile Method at 3 Streams</a:t>
            </a:r>
          </a:p>
        </p:txBody>
      </p:sp>
      <p:pic>
        <p:nvPicPr>
          <p:cNvPr id="4" name="Picture 3" descr="barchart_cpu_3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Memory Usage Comparison (3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Memory Peak (kB) by High Profile Method at 3 Streams</a:t>
            </a:r>
          </a:p>
        </p:txBody>
      </p:sp>
      <p:pic>
        <p:nvPicPr>
          <p:cNvPr id="4" name="Picture 3" descr="barchart_memory_3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FPS Comparison (5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Throughput (FPS) by High Profile Method at 5 Streams</a:t>
            </a:r>
          </a:p>
        </p:txBody>
      </p:sp>
      <p:pic>
        <p:nvPicPr>
          <p:cNvPr id="4" name="Picture 3" descr="barchart_fps_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Latency Comparison (5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Time per Frame (ms) by High Profile Method at 5 Streams</a:t>
            </a:r>
          </a:p>
        </p:txBody>
      </p:sp>
      <p:pic>
        <p:nvPicPr>
          <p:cNvPr id="4" name="Picture 3" descr="barchart_timeperframe_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CPU Usage Comparison (5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CPU Usage (%) by High Profile Method at 5 Streams</a:t>
            </a:r>
          </a:p>
        </p:txBody>
      </p:sp>
      <p:pic>
        <p:nvPicPr>
          <p:cNvPr id="4" name="Picture 3" descr="barchart_cpu_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Memory Usage Comparison (5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Memory Peak (kB) by High Profile Method at 5 Streams</a:t>
            </a:r>
          </a:p>
        </p:txBody>
      </p:sp>
      <p:pic>
        <p:nvPicPr>
          <p:cNvPr id="4" name="Picture 3" descr="barchart_memory_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FPS Comparison (10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Throughput (FPS) by High Profile Method at 10 Streams</a:t>
            </a:r>
          </a:p>
        </p:txBody>
      </p:sp>
      <p:pic>
        <p:nvPicPr>
          <p:cNvPr id="4" name="Picture 3" descr="barchart_fps_10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Latency Comparison (10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Time per Frame (ms) by High Profile Method at 10 Streams</a:t>
            </a:r>
          </a:p>
        </p:txBody>
      </p:sp>
      <p:pic>
        <p:nvPicPr>
          <p:cNvPr id="4" name="Picture 3" descr="barchart_timeperframe_10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Latency Scaling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High Profile Methods: Time per Frame vs Streams</a:t>
            </a:r>
          </a:p>
        </p:txBody>
      </p:sp>
      <p:pic>
        <p:nvPicPr>
          <p:cNvPr id="4" name="Picture 3" descr="scaling_timeper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CPU Usage Comparison (10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CPU Usage (%) by High Profile Method at 10 Streams</a:t>
            </a:r>
          </a:p>
        </p:txBody>
      </p:sp>
      <p:pic>
        <p:nvPicPr>
          <p:cNvPr id="4" name="Picture 3" descr="barchart_cpu_10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Memory Usage Comparison (10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Memory Peak (kB) by High Profile Method at 10 Streams</a:t>
            </a:r>
          </a:p>
        </p:txBody>
      </p:sp>
      <p:pic>
        <p:nvPicPr>
          <p:cNvPr id="4" name="Picture 3" descr="barchart_memory_10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FPS Comparison (15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Throughput (FPS) by High Profile Method at 15 Streams</a:t>
            </a:r>
          </a:p>
        </p:txBody>
      </p:sp>
      <p:pic>
        <p:nvPicPr>
          <p:cNvPr id="4" name="Picture 3" descr="barchart_fps_1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Latency Comparison (15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Time per Frame (ms) by High Profile Method at 15 Streams</a:t>
            </a:r>
          </a:p>
        </p:txBody>
      </p:sp>
      <p:pic>
        <p:nvPicPr>
          <p:cNvPr id="4" name="Picture 3" descr="barchart_timeperframe_1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CPU Usage Comparison (15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CPU Usage (%) by High Profile Method at 15 Streams</a:t>
            </a:r>
          </a:p>
        </p:txBody>
      </p:sp>
      <p:pic>
        <p:nvPicPr>
          <p:cNvPr id="4" name="Picture 3" descr="barchart_cpu_1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Algorithm Memory Usage Comparison (15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Memory Peak (kB) by High Profile Method at 15 Streams</a:t>
            </a:r>
          </a:p>
        </p:txBody>
      </p:sp>
      <p:pic>
        <p:nvPicPr>
          <p:cNvPr id="4" name="Picture 3" descr="barchart_memory_15stre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CPU Usage Scaling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High Profile Methods: CPU Usage (%) vs Streams</a:t>
            </a:r>
          </a:p>
        </p:txBody>
      </p:sp>
      <p:pic>
        <p:nvPicPr>
          <p:cNvPr id="4" name="Picture 3" descr="scaling_cp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Memory Usage Scaling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High Profile Methods: Memory Usage (kB) vs Streams</a:t>
            </a:r>
          </a:p>
        </p:txBody>
      </p:sp>
      <p:pic>
        <p:nvPicPr>
          <p:cNvPr id="4" name="Picture 3" descr="scaling_mem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Grouped FPS Comparison (All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All High Profile Methods: FPS per Streams, Grouped Bar Chart</a:t>
            </a:r>
          </a:p>
        </p:txBody>
      </p:sp>
      <p:pic>
        <p:nvPicPr>
          <p:cNvPr id="4" name="Picture 3" descr="grouped_barchart_f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Grouped Latency Comparison (All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All High Profile Methods: Latency (ms/frame) per Streams, Grouped Bar Chart</a:t>
            </a:r>
          </a:p>
        </p:txBody>
      </p:sp>
      <p:pic>
        <p:nvPicPr>
          <p:cNvPr id="4" name="Picture 3" descr="grouped_barchart_timeperfr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Grouped CPU Usage Comparison (All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All High Profile Methods: CPU Usage per Streams, Grouped Bar Chart</a:t>
            </a:r>
          </a:p>
        </p:txBody>
      </p:sp>
      <p:pic>
        <p:nvPicPr>
          <p:cNvPr id="4" name="Picture 3" descr="grouped_barchart_cp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/>
            </a:pPr>
            <a:r>
              <a:t>Grouped Memory Usage Comparison (All Streams)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/>
            </a:pPr>
            <a:r>
              <a:t>All High Profile Methods: Memory Usage per Streams, Grouped Bar Chart</a:t>
            </a:r>
          </a:p>
        </p:txBody>
      </p:sp>
      <p:pic>
        <p:nvPicPr>
          <p:cNvPr id="4" name="Picture 3" descr="grouped_barchart_mem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7360"/>
            <a:ext cx="11274552" cy="49377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